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76" r:id="rId3"/>
    <p:sldId id="305" r:id="rId4"/>
    <p:sldId id="306" r:id="rId5"/>
    <p:sldId id="315" r:id="rId6"/>
    <p:sldId id="324" r:id="rId7"/>
    <p:sldId id="325" r:id="rId8"/>
    <p:sldId id="326" r:id="rId9"/>
    <p:sldId id="327" r:id="rId10"/>
    <p:sldId id="281" r:id="rId11"/>
    <p:sldId id="307" r:id="rId12"/>
    <p:sldId id="328" r:id="rId13"/>
    <p:sldId id="308" r:id="rId14"/>
    <p:sldId id="28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08"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BE5E6C-02B0-4AF3-BC9A-DCC14638D3ED}"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pPr rtl="1"/>
          <a:endParaRPr lang="ar-EG"/>
        </a:p>
      </dgm:t>
    </dgm:pt>
    <dgm:pt modelId="{6704846C-80C8-4548-B2EF-721FDBC9BD5C}">
      <dgm:prSet phldrT="[نص]"/>
      <dgm:spPr/>
      <dgm:t>
        <a:bodyPr/>
        <a:lstStyle/>
        <a:p>
          <a:pPr rtl="1"/>
          <a:r>
            <a:rPr lang="ar-EG" b="1" dirty="0" smtClean="0">
              <a:solidFill>
                <a:schemeClr val="tx1"/>
              </a:solidFill>
            </a:rPr>
            <a:t>الشكل والأرضية</a:t>
          </a:r>
          <a:endParaRPr lang="ar-EG" b="1" dirty="0">
            <a:solidFill>
              <a:schemeClr val="tx1"/>
            </a:solidFill>
          </a:endParaRPr>
        </a:p>
      </dgm:t>
    </dgm:pt>
    <dgm:pt modelId="{370C9BAE-81B6-44ED-B084-66F6ADBA6FCE}" type="parTrans" cxnId="{EF602023-5678-49F4-AAE1-6F2AB2D0192E}">
      <dgm:prSet/>
      <dgm:spPr/>
      <dgm:t>
        <a:bodyPr/>
        <a:lstStyle/>
        <a:p>
          <a:pPr rtl="1"/>
          <a:endParaRPr lang="ar-EG"/>
        </a:p>
      </dgm:t>
    </dgm:pt>
    <dgm:pt modelId="{7F3F4F81-05E1-437E-819D-DB9BCEED4839}" type="sibTrans" cxnId="{EF602023-5678-49F4-AAE1-6F2AB2D0192E}">
      <dgm:prSet/>
      <dgm:spPr/>
      <dgm:t>
        <a:bodyPr/>
        <a:lstStyle/>
        <a:p>
          <a:pPr rtl="1"/>
          <a:endParaRPr lang="ar-EG"/>
        </a:p>
      </dgm:t>
    </dgm:pt>
    <dgm:pt modelId="{12DF994D-BA74-4164-B009-6C6611B80989}">
      <dgm:prSet phldrT="[نص]"/>
      <dgm:spPr/>
      <dgm:t>
        <a:bodyPr/>
        <a:lstStyle/>
        <a:p>
          <a:pPr algn="justLow" rtl="1"/>
          <a:r>
            <a:rPr lang="ar-SA" b="1" dirty="0" smtClean="0"/>
            <a:t>الشكل هو قطع الأثاث والأرضية </a:t>
          </a:r>
          <a:r>
            <a:rPr lang="ar-SA" b="1" dirty="0" err="1" smtClean="0"/>
            <a:t>هى</a:t>
          </a:r>
          <a:r>
            <a:rPr lang="ar-SA" b="1" dirty="0" smtClean="0"/>
            <a:t> الحيز أو الفراغ الذي يحيط بها</a:t>
          </a:r>
          <a:endParaRPr lang="ar-EG" dirty="0"/>
        </a:p>
      </dgm:t>
    </dgm:pt>
    <dgm:pt modelId="{2C578759-4FB9-4D7C-9273-E79D48810213}" type="parTrans" cxnId="{14CE6E8B-F3F6-4B02-8696-D5DDDD9F5075}">
      <dgm:prSet/>
      <dgm:spPr/>
      <dgm:t>
        <a:bodyPr/>
        <a:lstStyle/>
        <a:p>
          <a:pPr rtl="1"/>
          <a:endParaRPr lang="ar-EG"/>
        </a:p>
      </dgm:t>
    </dgm:pt>
    <dgm:pt modelId="{F90673BE-D637-4A2D-AB1E-B42BC9BC7A7F}" type="sibTrans" cxnId="{14CE6E8B-F3F6-4B02-8696-D5DDDD9F5075}">
      <dgm:prSet/>
      <dgm:spPr/>
      <dgm:t>
        <a:bodyPr/>
        <a:lstStyle/>
        <a:p>
          <a:pPr rtl="1"/>
          <a:endParaRPr lang="ar-EG"/>
        </a:p>
      </dgm:t>
    </dgm:pt>
    <dgm:pt modelId="{BFB1C3F0-799C-4B43-9E8E-F765F32C6BF5}">
      <dgm:prSet phldrT="[نص]" custT="1"/>
      <dgm:spPr/>
      <dgm:t>
        <a:bodyPr/>
        <a:lstStyle/>
        <a:p>
          <a:pPr rtl="1"/>
          <a:r>
            <a:rPr lang="ar-SA" sz="3200" b="1" dirty="0" smtClean="0">
              <a:solidFill>
                <a:schemeClr val="tx1"/>
              </a:solidFill>
            </a:rPr>
            <a:t>الألوان</a:t>
          </a:r>
          <a:endParaRPr lang="ar-EG" sz="3200" b="1" dirty="0">
            <a:solidFill>
              <a:schemeClr val="tx1"/>
            </a:solidFill>
          </a:endParaRPr>
        </a:p>
      </dgm:t>
    </dgm:pt>
    <dgm:pt modelId="{C1F68DD6-D7D7-453F-BDEF-69443AC83870}" type="parTrans" cxnId="{40792370-1318-4E08-945C-4C0F68B35A62}">
      <dgm:prSet/>
      <dgm:spPr/>
      <dgm:t>
        <a:bodyPr/>
        <a:lstStyle/>
        <a:p>
          <a:pPr rtl="1"/>
          <a:endParaRPr lang="ar-EG"/>
        </a:p>
      </dgm:t>
    </dgm:pt>
    <dgm:pt modelId="{585D1FA1-85FD-4249-B872-A7D493C3EBF8}" type="sibTrans" cxnId="{40792370-1318-4E08-945C-4C0F68B35A62}">
      <dgm:prSet/>
      <dgm:spPr/>
      <dgm:t>
        <a:bodyPr/>
        <a:lstStyle/>
        <a:p>
          <a:pPr rtl="1"/>
          <a:endParaRPr lang="ar-EG"/>
        </a:p>
      </dgm:t>
    </dgm:pt>
    <dgm:pt modelId="{66280604-ABBF-49C5-8315-D7BEFEF1B6CE}">
      <dgm:prSet phldrT="[نص]"/>
      <dgm:spPr/>
      <dgm:t>
        <a:bodyPr/>
        <a:lstStyle/>
        <a:p>
          <a:pPr algn="justLow" rtl="1"/>
          <a:r>
            <a:rPr lang="ar-SA" b="1" dirty="0" smtClean="0"/>
            <a:t>المزيج المكون من الألوان الأساسية ويترك طابعه على من في داخل الحجرة</a:t>
          </a:r>
          <a:endParaRPr lang="ar-EG" dirty="0"/>
        </a:p>
      </dgm:t>
    </dgm:pt>
    <dgm:pt modelId="{385FD2CB-FEDF-42B4-AE92-3C45664C4DC9}" type="parTrans" cxnId="{1837F07C-9767-4A32-9A60-721F9A8DECD1}">
      <dgm:prSet/>
      <dgm:spPr/>
      <dgm:t>
        <a:bodyPr/>
        <a:lstStyle/>
        <a:p>
          <a:pPr rtl="1"/>
          <a:endParaRPr lang="ar-EG"/>
        </a:p>
      </dgm:t>
    </dgm:pt>
    <dgm:pt modelId="{6BDC5212-321D-41A3-8212-C57168E1AFBE}" type="sibTrans" cxnId="{1837F07C-9767-4A32-9A60-721F9A8DECD1}">
      <dgm:prSet/>
      <dgm:spPr/>
      <dgm:t>
        <a:bodyPr/>
        <a:lstStyle/>
        <a:p>
          <a:pPr rtl="1"/>
          <a:endParaRPr lang="ar-EG"/>
        </a:p>
      </dgm:t>
    </dgm:pt>
    <dgm:pt modelId="{973DDF88-0C01-472B-A64D-DA005F8AA4D3}">
      <dgm:prSet phldrT="[نص]" custT="1"/>
      <dgm:spPr/>
      <dgm:t>
        <a:bodyPr/>
        <a:lstStyle/>
        <a:p>
          <a:pPr rtl="1"/>
          <a:r>
            <a:rPr lang="ar-EG" sz="3200" b="1" dirty="0" smtClean="0">
              <a:solidFill>
                <a:schemeClr val="tx1"/>
              </a:solidFill>
            </a:rPr>
            <a:t>الظل والنور</a:t>
          </a:r>
          <a:endParaRPr lang="ar-EG" sz="3200" b="1" dirty="0">
            <a:solidFill>
              <a:schemeClr val="tx1"/>
            </a:solidFill>
          </a:endParaRPr>
        </a:p>
      </dgm:t>
    </dgm:pt>
    <dgm:pt modelId="{28FDE8DE-30ED-40ED-8EDF-7EDD80E4F732}" type="parTrans" cxnId="{791A70D9-65C6-4655-BE84-61BC37D69A89}">
      <dgm:prSet/>
      <dgm:spPr/>
      <dgm:t>
        <a:bodyPr/>
        <a:lstStyle/>
        <a:p>
          <a:pPr rtl="1"/>
          <a:endParaRPr lang="ar-EG"/>
        </a:p>
      </dgm:t>
    </dgm:pt>
    <dgm:pt modelId="{D61DCF08-A5A3-4CB1-B983-A94210EE32E3}" type="sibTrans" cxnId="{791A70D9-65C6-4655-BE84-61BC37D69A89}">
      <dgm:prSet/>
      <dgm:spPr/>
      <dgm:t>
        <a:bodyPr/>
        <a:lstStyle/>
        <a:p>
          <a:pPr rtl="1"/>
          <a:endParaRPr lang="ar-EG"/>
        </a:p>
      </dgm:t>
    </dgm:pt>
    <dgm:pt modelId="{ADCEA806-49A5-4E2C-AFC9-DEEC497BF11D}">
      <dgm:prSet phldrT="[نص]"/>
      <dgm:spPr/>
      <dgm:t>
        <a:bodyPr/>
        <a:lstStyle/>
        <a:p>
          <a:pPr algn="justLow" rtl="1"/>
          <a:r>
            <a:rPr lang="ar-SA" b="1" dirty="0" smtClean="0"/>
            <a:t>الأثر المتروك على الأثاث والألوان طوال اليوم</a:t>
          </a:r>
          <a:endParaRPr lang="ar-EG" dirty="0"/>
        </a:p>
      </dgm:t>
    </dgm:pt>
    <dgm:pt modelId="{82E80684-669B-42CB-A564-A68821B71B21}" type="parTrans" cxnId="{2E395A99-A47F-4A01-8D72-140836C448CC}">
      <dgm:prSet/>
      <dgm:spPr/>
      <dgm:t>
        <a:bodyPr/>
        <a:lstStyle/>
        <a:p>
          <a:pPr rtl="1"/>
          <a:endParaRPr lang="ar-EG"/>
        </a:p>
      </dgm:t>
    </dgm:pt>
    <dgm:pt modelId="{A60C486C-98AA-49C7-9C3A-514CF7135477}" type="sibTrans" cxnId="{2E395A99-A47F-4A01-8D72-140836C448CC}">
      <dgm:prSet/>
      <dgm:spPr/>
      <dgm:t>
        <a:bodyPr/>
        <a:lstStyle/>
        <a:p>
          <a:pPr rtl="1"/>
          <a:endParaRPr lang="ar-EG"/>
        </a:p>
      </dgm:t>
    </dgm:pt>
    <dgm:pt modelId="{F8759811-B670-4F09-B13E-25AF5325FAFD}" type="pres">
      <dgm:prSet presAssocID="{9EBE5E6C-02B0-4AF3-BC9A-DCC14638D3ED}" presName="Name0" presStyleCnt="0">
        <dgm:presLayoutVars>
          <dgm:dir val="rev"/>
          <dgm:animLvl val="lvl"/>
          <dgm:resizeHandles val="exact"/>
        </dgm:presLayoutVars>
      </dgm:prSet>
      <dgm:spPr/>
    </dgm:pt>
    <dgm:pt modelId="{33D39383-D722-4996-AEB3-5D311B625962}" type="pres">
      <dgm:prSet presAssocID="{6704846C-80C8-4548-B2EF-721FDBC9BD5C}" presName="compositeNode" presStyleCnt="0">
        <dgm:presLayoutVars>
          <dgm:bulletEnabled val="1"/>
        </dgm:presLayoutVars>
      </dgm:prSet>
      <dgm:spPr/>
    </dgm:pt>
    <dgm:pt modelId="{7D2175AE-1D92-4EBB-8028-823B5B829B1C}" type="pres">
      <dgm:prSet presAssocID="{6704846C-80C8-4548-B2EF-721FDBC9BD5C}" presName="bgRect" presStyleLbl="node1" presStyleIdx="0" presStyleCnt="3"/>
      <dgm:spPr/>
    </dgm:pt>
    <dgm:pt modelId="{AAB48985-8DBB-4622-B442-C68CA87ED560}" type="pres">
      <dgm:prSet presAssocID="{6704846C-80C8-4548-B2EF-721FDBC9BD5C}" presName="parentNode" presStyleLbl="node1" presStyleIdx="0" presStyleCnt="3">
        <dgm:presLayoutVars>
          <dgm:chMax val="0"/>
          <dgm:bulletEnabled val="1"/>
        </dgm:presLayoutVars>
      </dgm:prSet>
      <dgm:spPr/>
    </dgm:pt>
    <dgm:pt modelId="{94A18076-E23F-4DD9-9936-5B6123CE5FEB}" type="pres">
      <dgm:prSet presAssocID="{6704846C-80C8-4548-B2EF-721FDBC9BD5C}" presName="childNode" presStyleLbl="node1" presStyleIdx="0" presStyleCnt="3">
        <dgm:presLayoutVars>
          <dgm:bulletEnabled val="1"/>
        </dgm:presLayoutVars>
      </dgm:prSet>
      <dgm:spPr/>
      <dgm:t>
        <a:bodyPr/>
        <a:lstStyle/>
        <a:p>
          <a:pPr rtl="1"/>
          <a:endParaRPr lang="ar-EG"/>
        </a:p>
      </dgm:t>
    </dgm:pt>
    <dgm:pt modelId="{0F1A803D-6834-4C14-8C01-E0A1BD62436D}" type="pres">
      <dgm:prSet presAssocID="{7F3F4F81-05E1-437E-819D-DB9BCEED4839}" presName="hSp" presStyleCnt="0"/>
      <dgm:spPr/>
    </dgm:pt>
    <dgm:pt modelId="{BC33FE3F-3CB7-4413-B2A7-BF6771F23748}" type="pres">
      <dgm:prSet presAssocID="{7F3F4F81-05E1-437E-819D-DB9BCEED4839}" presName="vProcSp" presStyleCnt="0"/>
      <dgm:spPr/>
    </dgm:pt>
    <dgm:pt modelId="{1A4C6B42-5848-42A0-B8F3-A8138A24722A}" type="pres">
      <dgm:prSet presAssocID="{7F3F4F81-05E1-437E-819D-DB9BCEED4839}" presName="vSp1" presStyleCnt="0"/>
      <dgm:spPr/>
    </dgm:pt>
    <dgm:pt modelId="{AC4C3EF8-BD2F-4786-9808-2FF69BE5CD51}" type="pres">
      <dgm:prSet presAssocID="{7F3F4F81-05E1-437E-819D-DB9BCEED4839}" presName="simulatedConn" presStyleLbl="solidFgAcc1" presStyleIdx="0" presStyleCnt="2"/>
      <dgm:spPr/>
    </dgm:pt>
    <dgm:pt modelId="{395AE404-4C74-4F10-A8D7-46587AB32E16}" type="pres">
      <dgm:prSet presAssocID="{7F3F4F81-05E1-437E-819D-DB9BCEED4839}" presName="vSp2" presStyleCnt="0"/>
      <dgm:spPr/>
    </dgm:pt>
    <dgm:pt modelId="{10F3E145-6CE5-4CB0-893C-A18155CB3D97}" type="pres">
      <dgm:prSet presAssocID="{7F3F4F81-05E1-437E-819D-DB9BCEED4839}" presName="sibTrans" presStyleCnt="0"/>
      <dgm:spPr/>
    </dgm:pt>
    <dgm:pt modelId="{17C3B549-E921-4160-B355-9386E47ED65C}" type="pres">
      <dgm:prSet presAssocID="{BFB1C3F0-799C-4B43-9E8E-F765F32C6BF5}" presName="compositeNode" presStyleCnt="0">
        <dgm:presLayoutVars>
          <dgm:bulletEnabled val="1"/>
        </dgm:presLayoutVars>
      </dgm:prSet>
      <dgm:spPr/>
    </dgm:pt>
    <dgm:pt modelId="{6854B1D8-1E2E-42FE-B999-2E2A8882EA5C}" type="pres">
      <dgm:prSet presAssocID="{BFB1C3F0-799C-4B43-9E8E-F765F32C6BF5}" presName="bgRect" presStyleLbl="node1" presStyleIdx="1" presStyleCnt="3"/>
      <dgm:spPr/>
      <dgm:t>
        <a:bodyPr/>
        <a:lstStyle/>
        <a:p>
          <a:pPr rtl="1"/>
          <a:endParaRPr lang="ar-EG"/>
        </a:p>
      </dgm:t>
    </dgm:pt>
    <dgm:pt modelId="{13C6E170-A30D-4E98-93E7-0066983B68C4}" type="pres">
      <dgm:prSet presAssocID="{BFB1C3F0-799C-4B43-9E8E-F765F32C6BF5}" presName="parentNode" presStyleLbl="node1" presStyleIdx="1" presStyleCnt="3">
        <dgm:presLayoutVars>
          <dgm:chMax val="0"/>
          <dgm:bulletEnabled val="1"/>
        </dgm:presLayoutVars>
      </dgm:prSet>
      <dgm:spPr/>
      <dgm:t>
        <a:bodyPr/>
        <a:lstStyle/>
        <a:p>
          <a:pPr rtl="1"/>
          <a:endParaRPr lang="ar-EG"/>
        </a:p>
      </dgm:t>
    </dgm:pt>
    <dgm:pt modelId="{8776B5AB-5F0D-41CE-8836-6508A45C69C2}" type="pres">
      <dgm:prSet presAssocID="{BFB1C3F0-799C-4B43-9E8E-F765F32C6BF5}" presName="childNode" presStyleLbl="node1" presStyleIdx="1" presStyleCnt="3">
        <dgm:presLayoutVars>
          <dgm:bulletEnabled val="1"/>
        </dgm:presLayoutVars>
      </dgm:prSet>
      <dgm:spPr/>
      <dgm:t>
        <a:bodyPr/>
        <a:lstStyle/>
        <a:p>
          <a:pPr rtl="1"/>
          <a:endParaRPr lang="ar-EG"/>
        </a:p>
      </dgm:t>
    </dgm:pt>
    <dgm:pt modelId="{1B3AF308-B062-4C7C-B854-2EBC950262B1}" type="pres">
      <dgm:prSet presAssocID="{585D1FA1-85FD-4249-B872-A7D493C3EBF8}" presName="hSp" presStyleCnt="0"/>
      <dgm:spPr/>
    </dgm:pt>
    <dgm:pt modelId="{B06503CF-A48F-467A-B5B0-2078A75F5FE6}" type="pres">
      <dgm:prSet presAssocID="{585D1FA1-85FD-4249-B872-A7D493C3EBF8}" presName="vProcSp" presStyleCnt="0"/>
      <dgm:spPr/>
    </dgm:pt>
    <dgm:pt modelId="{BB56F052-2FFB-434C-9183-AE8DC04C82DD}" type="pres">
      <dgm:prSet presAssocID="{585D1FA1-85FD-4249-B872-A7D493C3EBF8}" presName="vSp1" presStyleCnt="0"/>
      <dgm:spPr/>
    </dgm:pt>
    <dgm:pt modelId="{7B7E6AA1-18D6-431D-B58E-D8CB4BCBBEA1}" type="pres">
      <dgm:prSet presAssocID="{585D1FA1-85FD-4249-B872-A7D493C3EBF8}" presName="simulatedConn" presStyleLbl="solidFgAcc1" presStyleIdx="1" presStyleCnt="2"/>
      <dgm:spPr/>
    </dgm:pt>
    <dgm:pt modelId="{25211253-CF06-4339-869F-16C3E96796B9}" type="pres">
      <dgm:prSet presAssocID="{585D1FA1-85FD-4249-B872-A7D493C3EBF8}" presName="vSp2" presStyleCnt="0"/>
      <dgm:spPr/>
    </dgm:pt>
    <dgm:pt modelId="{11C5CBFD-13BD-4B72-84B5-29828770DAEF}" type="pres">
      <dgm:prSet presAssocID="{585D1FA1-85FD-4249-B872-A7D493C3EBF8}" presName="sibTrans" presStyleCnt="0"/>
      <dgm:spPr/>
    </dgm:pt>
    <dgm:pt modelId="{F38A316D-8988-4E35-9473-712707B73DED}" type="pres">
      <dgm:prSet presAssocID="{973DDF88-0C01-472B-A64D-DA005F8AA4D3}" presName="compositeNode" presStyleCnt="0">
        <dgm:presLayoutVars>
          <dgm:bulletEnabled val="1"/>
        </dgm:presLayoutVars>
      </dgm:prSet>
      <dgm:spPr/>
    </dgm:pt>
    <dgm:pt modelId="{C5597C39-769F-4B04-B266-6C95C63E3AB5}" type="pres">
      <dgm:prSet presAssocID="{973DDF88-0C01-472B-A64D-DA005F8AA4D3}" presName="bgRect" presStyleLbl="node1" presStyleIdx="2" presStyleCnt="3"/>
      <dgm:spPr/>
    </dgm:pt>
    <dgm:pt modelId="{01A96D7B-486C-4666-B462-8DF7E4ABCDCA}" type="pres">
      <dgm:prSet presAssocID="{973DDF88-0C01-472B-A64D-DA005F8AA4D3}" presName="parentNode" presStyleLbl="node1" presStyleIdx="2" presStyleCnt="3">
        <dgm:presLayoutVars>
          <dgm:chMax val="0"/>
          <dgm:bulletEnabled val="1"/>
        </dgm:presLayoutVars>
      </dgm:prSet>
      <dgm:spPr/>
    </dgm:pt>
    <dgm:pt modelId="{09EF958D-A9F5-4196-8535-D4719D92BE86}" type="pres">
      <dgm:prSet presAssocID="{973DDF88-0C01-472B-A64D-DA005F8AA4D3}" presName="childNode" presStyleLbl="node1" presStyleIdx="2" presStyleCnt="3">
        <dgm:presLayoutVars>
          <dgm:bulletEnabled val="1"/>
        </dgm:presLayoutVars>
      </dgm:prSet>
      <dgm:spPr/>
      <dgm:t>
        <a:bodyPr/>
        <a:lstStyle/>
        <a:p>
          <a:pPr rtl="1"/>
          <a:endParaRPr lang="ar-EG"/>
        </a:p>
      </dgm:t>
    </dgm:pt>
  </dgm:ptLst>
  <dgm:cxnLst>
    <dgm:cxn modelId="{EDEED7AB-A8F8-42DC-8B3B-CDA0854A4B37}" type="presOf" srcId="{BFB1C3F0-799C-4B43-9E8E-F765F32C6BF5}" destId="{13C6E170-A30D-4E98-93E7-0066983B68C4}" srcOrd="1" destOrd="0" presId="urn:microsoft.com/office/officeart/2005/8/layout/hProcess7"/>
    <dgm:cxn modelId="{7BCC4C6D-AE91-46D3-8464-6F1489FA4F67}" type="presOf" srcId="{973DDF88-0C01-472B-A64D-DA005F8AA4D3}" destId="{01A96D7B-486C-4666-B462-8DF7E4ABCDCA}" srcOrd="1" destOrd="0" presId="urn:microsoft.com/office/officeart/2005/8/layout/hProcess7"/>
    <dgm:cxn modelId="{2E395A99-A47F-4A01-8D72-140836C448CC}" srcId="{973DDF88-0C01-472B-A64D-DA005F8AA4D3}" destId="{ADCEA806-49A5-4E2C-AFC9-DEEC497BF11D}" srcOrd="0" destOrd="0" parTransId="{82E80684-669B-42CB-A564-A68821B71B21}" sibTransId="{A60C486C-98AA-49C7-9C3A-514CF7135477}"/>
    <dgm:cxn modelId="{BE7F0429-54E0-4E8C-9D40-9D15606CEDEE}" type="presOf" srcId="{ADCEA806-49A5-4E2C-AFC9-DEEC497BF11D}" destId="{09EF958D-A9F5-4196-8535-D4719D92BE86}" srcOrd="0" destOrd="0" presId="urn:microsoft.com/office/officeart/2005/8/layout/hProcess7"/>
    <dgm:cxn modelId="{40792370-1318-4E08-945C-4C0F68B35A62}" srcId="{9EBE5E6C-02B0-4AF3-BC9A-DCC14638D3ED}" destId="{BFB1C3F0-799C-4B43-9E8E-F765F32C6BF5}" srcOrd="1" destOrd="0" parTransId="{C1F68DD6-D7D7-453F-BDEF-69443AC83870}" sibTransId="{585D1FA1-85FD-4249-B872-A7D493C3EBF8}"/>
    <dgm:cxn modelId="{0F5534C8-B341-440C-8717-C1D1DE795F4D}" type="presOf" srcId="{6704846C-80C8-4548-B2EF-721FDBC9BD5C}" destId="{AAB48985-8DBB-4622-B442-C68CA87ED560}" srcOrd="1" destOrd="0" presId="urn:microsoft.com/office/officeart/2005/8/layout/hProcess7"/>
    <dgm:cxn modelId="{1837F07C-9767-4A32-9A60-721F9A8DECD1}" srcId="{BFB1C3F0-799C-4B43-9E8E-F765F32C6BF5}" destId="{66280604-ABBF-49C5-8315-D7BEFEF1B6CE}" srcOrd="0" destOrd="0" parTransId="{385FD2CB-FEDF-42B4-AE92-3C45664C4DC9}" sibTransId="{6BDC5212-321D-41A3-8212-C57168E1AFBE}"/>
    <dgm:cxn modelId="{5FC762DF-55AA-4540-8BDA-89550B4072DC}" type="presOf" srcId="{973DDF88-0C01-472B-A64D-DA005F8AA4D3}" destId="{C5597C39-769F-4B04-B266-6C95C63E3AB5}" srcOrd="0" destOrd="0" presId="urn:microsoft.com/office/officeart/2005/8/layout/hProcess7"/>
    <dgm:cxn modelId="{08ABD1FB-673B-4395-A61D-F0D1B83A334F}" type="presOf" srcId="{12DF994D-BA74-4164-B009-6C6611B80989}" destId="{94A18076-E23F-4DD9-9936-5B6123CE5FEB}" srcOrd="0" destOrd="0" presId="urn:microsoft.com/office/officeart/2005/8/layout/hProcess7"/>
    <dgm:cxn modelId="{14CE6E8B-F3F6-4B02-8696-D5DDDD9F5075}" srcId="{6704846C-80C8-4548-B2EF-721FDBC9BD5C}" destId="{12DF994D-BA74-4164-B009-6C6611B80989}" srcOrd="0" destOrd="0" parTransId="{2C578759-4FB9-4D7C-9273-E79D48810213}" sibTransId="{F90673BE-D637-4A2D-AB1E-B42BC9BC7A7F}"/>
    <dgm:cxn modelId="{B18DCD27-6B8D-4EED-9CF7-CB81A45FDD22}" type="presOf" srcId="{BFB1C3F0-799C-4B43-9E8E-F765F32C6BF5}" destId="{6854B1D8-1E2E-42FE-B999-2E2A8882EA5C}" srcOrd="0" destOrd="0" presId="urn:microsoft.com/office/officeart/2005/8/layout/hProcess7"/>
    <dgm:cxn modelId="{A66ACF62-4AED-4020-A6F9-51E4525A66F4}" type="presOf" srcId="{6704846C-80C8-4548-B2EF-721FDBC9BD5C}" destId="{7D2175AE-1D92-4EBB-8028-823B5B829B1C}" srcOrd="0" destOrd="0" presId="urn:microsoft.com/office/officeart/2005/8/layout/hProcess7"/>
    <dgm:cxn modelId="{791A70D9-65C6-4655-BE84-61BC37D69A89}" srcId="{9EBE5E6C-02B0-4AF3-BC9A-DCC14638D3ED}" destId="{973DDF88-0C01-472B-A64D-DA005F8AA4D3}" srcOrd="2" destOrd="0" parTransId="{28FDE8DE-30ED-40ED-8EDF-7EDD80E4F732}" sibTransId="{D61DCF08-A5A3-4CB1-B983-A94210EE32E3}"/>
    <dgm:cxn modelId="{EF602023-5678-49F4-AAE1-6F2AB2D0192E}" srcId="{9EBE5E6C-02B0-4AF3-BC9A-DCC14638D3ED}" destId="{6704846C-80C8-4548-B2EF-721FDBC9BD5C}" srcOrd="0" destOrd="0" parTransId="{370C9BAE-81B6-44ED-B084-66F6ADBA6FCE}" sibTransId="{7F3F4F81-05E1-437E-819D-DB9BCEED4839}"/>
    <dgm:cxn modelId="{D57BB43B-C5A6-4093-AB07-A95FEAF72F99}" type="presOf" srcId="{9EBE5E6C-02B0-4AF3-BC9A-DCC14638D3ED}" destId="{F8759811-B670-4F09-B13E-25AF5325FAFD}" srcOrd="0" destOrd="0" presId="urn:microsoft.com/office/officeart/2005/8/layout/hProcess7"/>
    <dgm:cxn modelId="{1934E941-18DF-470B-91DD-5FCA0CF37D3E}" type="presOf" srcId="{66280604-ABBF-49C5-8315-D7BEFEF1B6CE}" destId="{8776B5AB-5F0D-41CE-8836-6508A45C69C2}" srcOrd="0" destOrd="0" presId="urn:microsoft.com/office/officeart/2005/8/layout/hProcess7"/>
    <dgm:cxn modelId="{3FC1FCFA-EAF2-4DAF-94BB-FAD6D4EB57A1}" type="presParOf" srcId="{F8759811-B670-4F09-B13E-25AF5325FAFD}" destId="{33D39383-D722-4996-AEB3-5D311B625962}" srcOrd="0" destOrd="0" presId="urn:microsoft.com/office/officeart/2005/8/layout/hProcess7"/>
    <dgm:cxn modelId="{9B3621A9-F402-481D-BE23-4004FAC519F6}" type="presParOf" srcId="{33D39383-D722-4996-AEB3-5D311B625962}" destId="{7D2175AE-1D92-4EBB-8028-823B5B829B1C}" srcOrd="0" destOrd="0" presId="urn:microsoft.com/office/officeart/2005/8/layout/hProcess7"/>
    <dgm:cxn modelId="{0C3CFB1E-91F2-43D4-8ED9-17C9762086AC}" type="presParOf" srcId="{33D39383-D722-4996-AEB3-5D311B625962}" destId="{AAB48985-8DBB-4622-B442-C68CA87ED560}" srcOrd="1" destOrd="0" presId="urn:microsoft.com/office/officeart/2005/8/layout/hProcess7"/>
    <dgm:cxn modelId="{3CD80E5F-B30D-4F75-9544-78B48239393B}" type="presParOf" srcId="{33D39383-D722-4996-AEB3-5D311B625962}" destId="{94A18076-E23F-4DD9-9936-5B6123CE5FEB}" srcOrd="2" destOrd="0" presId="urn:microsoft.com/office/officeart/2005/8/layout/hProcess7"/>
    <dgm:cxn modelId="{9715B88B-AD44-45E0-B3A5-65B11F8DA9FC}" type="presParOf" srcId="{F8759811-B670-4F09-B13E-25AF5325FAFD}" destId="{0F1A803D-6834-4C14-8C01-E0A1BD62436D}" srcOrd="1" destOrd="0" presId="urn:microsoft.com/office/officeart/2005/8/layout/hProcess7"/>
    <dgm:cxn modelId="{8BD03C2C-C1C2-43C8-9B54-C8846F25F7E9}" type="presParOf" srcId="{F8759811-B670-4F09-B13E-25AF5325FAFD}" destId="{BC33FE3F-3CB7-4413-B2A7-BF6771F23748}" srcOrd="2" destOrd="0" presId="urn:microsoft.com/office/officeart/2005/8/layout/hProcess7"/>
    <dgm:cxn modelId="{11659FA1-ABBE-411C-9255-D4B0BDD58949}" type="presParOf" srcId="{BC33FE3F-3CB7-4413-B2A7-BF6771F23748}" destId="{1A4C6B42-5848-42A0-B8F3-A8138A24722A}" srcOrd="0" destOrd="0" presId="urn:microsoft.com/office/officeart/2005/8/layout/hProcess7"/>
    <dgm:cxn modelId="{3D8224DE-7F6C-4461-8113-DD7F5A2D3E61}" type="presParOf" srcId="{BC33FE3F-3CB7-4413-B2A7-BF6771F23748}" destId="{AC4C3EF8-BD2F-4786-9808-2FF69BE5CD51}" srcOrd="1" destOrd="0" presId="urn:microsoft.com/office/officeart/2005/8/layout/hProcess7"/>
    <dgm:cxn modelId="{C24D2CE1-EEC4-441B-9ED2-79794AD7AB56}" type="presParOf" srcId="{BC33FE3F-3CB7-4413-B2A7-BF6771F23748}" destId="{395AE404-4C74-4F10-A8D7-46587AB32E16}" srcOrd="2" destOrd="0" presId="urn:microsoft.com/office/officeart/2005/8/layout/hProcess7"/>
    <dgm:cxn modelId="{F19A593E-DA43-486D-A298-29BAEBA4721D}" type="presParOf" srcId="{F8759811-B670-4F09-B13E-25AF5325FAFD}" destId="{10F3E145-6CE5-4CB0-893C-A18155CB3D97}" srcOrd="3" destOrd="0" presId="urn:microsoft.com/office/officeart/2005/8/layout/hProcess7"/>
    <dgm:cxn modelId="{2B577356-71DC-4164-8AC3-E68D1413B1E3}" type="presParOf" srcId="{F8759811-B670-4F09-B13E-25AF5325FAFD}" destId="{17C3B549-E921-4160-B355-9386E47ED65C}" srcOrd="4" destOrd="0" presId="urn:microsoft.com/office/officeart/2005/8/layout/hProcess7"/>
    <dgm:cxn modelId="{75520C91-530B-4EB2-A3A1-184B784B2524}" type="presParOf" srcId="{17C3B549-E921-4160-B355-9386E47ED65C}" destId="{6854B1D8-1E2E-42FE-B999-2E2A8882EA5C}" srcOrd="0" destOrd="0" presId="urn:microsoft.com/office/officeart/2005/8/layout/hProcess7"/>
    <dgm:cxn modelId="{7B72D200-0233-430C-981A-366B8E1A359B}" type="presParOf" srcId="{17C3B549-E921-4160-B355-9386E47ED65C}" destId="{13C6E170-A30D-4E98-93E7-0066983B68C4}" srcOrd="1" destOrd="0" presId="urn:microsoft.com/office/officeart/2005/8/layout/hProcess7"/>
    <dgm:cxn modelId="{0780F792-9DC3-459C-8562-4D80E867AD5D}" type="presParOf" srcId="{17C3B549-E921-4160-B355-9386E47ED65C}" destId="{8776B5AB-5F0D-41CE-8836-6508A45C69C2}" srcOrd="2" destOrd="0" presId="urn:microsoft.com/office/officeart/2005/8/layout/hProcess7"/>
    <dgm:cxn modelId="{8EA53D23-C275-4E2D-81DA-A4451B815F9D}" type="presParOf" srcId="{F8759811-B670-4F09-B13E-25AF5325FAFD}" destId="{1B3AF308-B062-4C7C-B854-2EBC950262B1}" srcOrd="5" destOrd="0" presId="urn:microsoft.com/office/officeart/2005/8/layout/hProcess7"/>
    <dgm:cxn modelId="{6134638D-339F-4212-873C-EBC8EC092D46}" type="presParOf" srcId="{F8759811-B670-4F09-B13E-25AF5325FAFD}" destId="{B06503CF-A48F-467A-B5B0-2078A75F5FE6}" srcOrd="6" destOrd="0" presId="urn:microsoft.com/office/officeart/2005/8/layout/hProcess7"/>
    <dgm:cxn modelId="{DB4F3057-8C01-45ED-8B91-6D83E6611900}" type="presParOf" srcId="{B06503CF-A48F-467A-B5B0-2078A75F5FE6}" destId="{BB56F052-2FFB-434C-9183-AE8DC04C82DD}" srcOrd="0" destOrd="0" presId="urn:microsoft.com/office/officeart/2005/8/layout/hProcess7"/>
    <dgm:cxn modelId="{43EAB9E4-D572-4F8D-ACF5-AFE2A10C89A5}" type="presParOf" srcId="{B06503CF-A48F-467A-B5B0-2078A75F5FE6}" destId="{7B7E6AA1-18D6-431D-B58E-D8CB4BCBBEA1}" srcOrd="1" destOrd="0" presId="urn:microsoft.com/office/officeart/2005/8/layout/hProcess7"/>
    <dgm:cxn modelId="{559D759C-D42F-4A49-B575-99E21B32A1AA}" type="presParOf" srcId="{B06503CF-A48F-467A-B5B0-2078A75F5FE6}" destId="{25211253-CF06-4339-869F-16C3E96796B9}" srcOrd="2" destOrd="0" presId="urn:microsoft.com/office/officeart/2005/8/layout/hProcess7"/>
    <dgm:cxn modelId="{8E43B954-9802-4BBD-BF9E-05947D6B1F9D}" type="presParOf" srcId="{F8759811-B670-4F09-B13E-25AF5325FAFD}" destId="{11C5CBFD-13BD-4B72-84B5-29828770DAEF}" srcOrd="7" destOrd="0" presId="urn:microsoft.com/office/officeart/2005/8/layout/hProcess7"/>
    <dgm:cxn modelId="{C6A3E72A-43C4-4B19-A0B7-1975C8A4E24E}" type="presParOf" srcId="{F8759811-B670-4F09-B13E-25AF5325FAFD}" destId="{F38A316D-8988-4E35-9473-712707B73DED}" srcOrd="8" destOrd="0" presId="urn:microsoft.com/office/officeart/2005/8/layout/hProcess7"/>
    <dgm:cxn modelId="{87C72C86-2099-4B49-9D5C-EE493B71EB8A}" type="presParOf" srcId="{F38A316D-8988-4E35-9473-712707B73DED}" destId="{C5597C39-769F-4B04-B266-6C95C63E3AB5}" srcOrd="0" destOrd="0" presId="urn:microsoft.com/office/officeart/2005/8/layout/hProcess7"/>
    <dgm:cxn modelId="{2C2B134A-00EA-48FF-B7A0-7575DAF051E9}" type="presParOf" srcId="{F38A316D-8988-4E35-9473-712707B73DED}" destId="{01A96D7B-486C-4666-B462-8DF7E4ABCDCA}" srcOrd="1" destOrd="0" presId="urn:microsoft.com/office/officeart/2005/8/layout/hProcess7"/>
    <dgm:cxn modelId="{2C49CDDB-98C8-4D4B-9DA7-44C4E5163C3B}" type="presParOf" srcId="{F38A316D-8988-4E35-9473-712707B73DED}" destId="{09EF958D-A9F5-4196-8535-D4719D92BE86}"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C82413-ACBE-4B2D-BA1B-A798FB5236C4}"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EG"/>
        </a:p>
      </dgm:t>
    </dgm:pt>
    <dgm:pt modelId="{0F2D0F10-63D5-4F5F-897B-80B65921D338}">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solidFill>
                <a:schemeClr val="tx1"/>
              </a:solidFill>
            </a:rPr>
            <a:t>المنفعة</a:t>
          </a:r>
          <a:endParaRPr lang="ar-EG" sz="3100" b="1" dirty="0">
            <a:solidFill>
              <a:schemeClr val="tx1"/>
            </a:solidFill>
          </a:endParaRPr>
        </a:p>
      </dgm:t>
    </dgm:pt>
    <dgm:pt modelId="{DD793440-2839-4010-A616-11F3F04C9EB2}" type="parTrans" cxnId="{81C2B129-5942-4252-BAE1-830785ABA0F3}">
      <dgm:prSet/>
      <dgm:spPr/>
      <dgm:t>
        <a:bodyPr/>
        <a:lstStyle/>
        <a:p>
          <a:pPr rtl="1"/>
          <a:endParaRPr lang="ar-EG"/>
        </a:p>
      </dgm:t>
    </dgm:pt>
    <dgm:pt modelId="{E3474735-0A35-42A3-81B0-7DCDF332C7A2}" type="sibTrans" cxnId="{81C2B129-5942-4252-BAE1-830785ABA0F3}">
      <dgm:prSet/>
      <dgm:spPr/>
      <dgm:t>
        <a:bodyPr/>
        <a:lstStyle/>
        <a:p>
          <a:pPr rtl="1"/>
          <a:endParaRPr lang="ar-EG"/>
        </a:p>
      </dgm:t>
    </dgm:pt>
    <dgm:pt modelId="{46DC32F9-42D7-4C11-A3E1-CB2606696B0D}">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solidFill>
                <a:schemeClr val="tx1"/>
              </a:solidFill>
            </a:rPr>
            <a:t>المتانة</a:t>
          </a:r>
          <a:endParaRPr lang="ar-EG" sz="3100" b="1" dirty="0">
            <a:solidFill>
              <a:schemeClr val="tx1"/>
            </a:solidFill>
          </a:endParaRPr>
        </a:p>
      </dgm:t>
    </dgm:pt>
    <dgm:pt modelId="{4C15D973-1EFE-4262-BE0E-11DBB0722F02}" type="parTrans" cxnId="{9E8F73D6-6561-4E7C-B299-5B36EB72C746}">
      <dgm:prSet/>
      <dgm:spPr/>
      <dgm:t>
        <a:bodyPr/>
        <a:lstStyle/>
        <a:p>
          <a:pPr rtl="1"/>
          <a:endParaRPr lang="ar-EG"/>
        </a:p>
      </dgm:t>
    </dgm:pt>
    <dgm:pt modelId="{FE121388-5338-4254-97FB-07C3FE7BD77D}" type="sibTrans" cxnId="{9E8F73D6-6561-4E7C-B299-5B36EB72C746}">
      <dgm:prSet/>
      <dgm:spPr/>
      <dgm:t>
        <a:bodyPr/>
        <a:lstStyle/>
        <a:p>
          <a:pPr rtl="1"/>
          <a:endParaRPr lang="ar-EG"/>
        </a:p>
      </dgm:t>
    </dgm:pt>
    <dgm:pt modelId="{05CEE771-E001-4143-B3CC-FE1261E17BB9}">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solidFill>
                <a:schemeClr val="tx1"/>
              </a:solidFill>
            </a:rPr>
            <a:t>الحالة المادية</a:t>
          </a:r>
          <a:endParaRPr lang="ar-EG" sz="3100" b="1" dirty="0">
            <a:solidFill>
              <a:schemeClr val="tx1"/>
            </a:solidFill>
          </a:endParaRPr>
        </a:p>
      </dgm:t>
    </dgm:pt>
    <dgm:pt modelId="{395A2CDF-B552-4C7A-9E3E-8C809BDD0BA3}" type="parTrans" cxnId="{37C2EBD2-F7DE-483C-A805-0112305BA386}">
      <dgm:prSet/>
      <dgm:spPr/>
      <dgm:t>
        <a:bodyPr/>
        <a:lstStyle/>
        <a:p>
          <a:pPr rtl="1"/>
          <a:endParaRPr lang="ar-EG"/>
        </a:p>
      </dgm:t>
    </dgm:pt>
    <dgm:pt modelId="{CA183FFD-B414-49E1-B721-BD9E0CA87400}" type="sibTrans" cxnId="{37C2EBD2-F7DE-483C-A805-0112305BA386}">
      <dgm:prSet/>
      <dgm:spPr/>
      <dgm:t>
        <a:bodyPr/>
        <a:lstStyle/>
        <a:p>
          <a:pPr rtl="1"/>
          <a:endParaRPr lang="ar-EG"/>
        </a:p>
      </dgm:t>
    </dgm:pt>
    <dgm:pt modelId="{1B61D1BD-9FBE-4E3C-9C93-8447B1A1068D}">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t>الجمال</a:t>
          </a:r>
          <a:endParaRPr lang="ar-EG" sz="3100" b="1" dirty="0"/>
        </a:p>
      </dgm:t>
    </dgm:pt>
    <dgm:pt modelId="{5177CE82-BDBE-4352-A442-C20549DD243A}" type="parTrans" cxnId="{A02EE668-ECE6-4AFD-AA61-AA23FEAFEA60}">
      <dgm:prSet/>
      <dgm:spPr/>
      <dgm:t>
        <a:bodyPr/>
        <a:lstStyle/>
        <a:p>
          <a:pPr rtl="1"/>
          <a:endParaRPr lang="ar-EG"/>
        </a:p>
      </dgm:t>
    </dgm:pt>
    <dgm:pt modelId="{BAF63E64-3D97-4C14-8D39-9DF31FBBB998}" type="sibTrans" cxnId="{A02EE668-ECE6-4AFD-AA61-AA23FEAFEA60}">
      <dgm:prSet/>
      <dgm:spPr/>
      <dgm:t>
        <a:bodyPr/>
        <a:lstStyle/>
        <a:p>
          <a:pPr rtl="1"/>
          <a:endParaRPr lang="ar-EG"/>
        </a:p>
      </dgm:t>
    </dgm:pt>
    <dgm:pt modelId="{DA62B82C-41A7-4CC7-8972-8EB3B8D0AFD1}" type="pres">
      <dgm:prSet presAssocID="{E9C82413-ACBE-4B2D-BA1B-A798FB5236C4}" presName="cycle" presStyleCnt="0">
        <dgm:presLayoutVars>
          <dgm:dir/>
          <dgm:resizeHandles val="exact"/>
        </dgm:presLayoutVars>
      </dgm:prSet>
      <dgm:spPr/>
      <dgm:t>
        <a:bodyPr/>
        <a:lstStyle/>
        <a:p>
          <a:pPr rtl="1"/>
          <a:endParaRPr lang="ar-EG"/>
        </a:p>
      </dgm:t>
    </dgm:pt>
    <dgm:pt modelId="{8FEF1C14-4C1F-4619-AEF6-17D944B5A945}" type="pres">
      <dgm:prSet presAssocID="{0F2D0F10-63D5-4F5F-897B-80B65921D338}" presName="node" presStyleLbl="node1" presStyleIdx="0" presStyleCnt="4">
        <dgm:presLayoutVars>
          <dgm:bulletEnabled val="1"/>
        </dgm:presLayoutVars>
      </dgm:prSet>
      <dgm:spPr/>
      <dgm:t>
        <a:bodyPr/>
        <a:lstStyle/>
        <a:p>
          <a:pPr rtl="1"/>
          <a:endParaRPr lang="ar-EG"/>
        </a:p>
      </dgm:t>
    </dgm:pt>
    <dgm:pt modelId="{CCEC4B0C-A2C6-44CB-9D9D-00F4587F6D34}" type="pres">
      <dgm:prSet presAssocID="{0F2D0F10-63D5-4F5F-897B-80B65921D338}" presName="spNode" presStyleCnt="0"/>
      <dgm:spPr/>
    </dgm:pt>
    <dgm:pt modelId="{0599E7A0-7AD4-4C6F-8950-3BB3138DE77D}" type="pres">
      <dgm:prSet presAssocID="{E3474735-0A35-42A3-81B0-7DCDF332C7A2}" presName="sibTrans" presStyleLbl="sibTrans1D1" presStyleIdx="0" presStyleCnt="4"/>
      <dgm:spPr/>
      <dgm:t>
        <a:bodyPr/>
        <a:lstStyle/>
        <a:p>
          <a:pPr rtl="1"/>
          <a:endParaRPr lang="ar-EG"/>
        </a:p>
      </dgm:t>
    </dgm:pt>
    <dgm:pt modelId="{1746FFCE-EC53-4174-9C3A-CC488D32C9C7}" type="pres">
      <dgm:prSet presAssocID="{46DC32F9-42D7-4C11-A3E1-CB2606696B0D}" presName="node" presStyleLbl="node1" presStyleIdx="1" presStyleCnt="4">
        <dgm:presLayoutVars>
          <dgm:bulletEnabled val="1"/>
        </dgm:presLayoutVars>
      </dgm:prSet>
      <dgm:spPr/>
      <dgm:t>
        <a:bodyPr/>
        <a:lstStyle/>
        <a:p>
          <a:pPr rtl="1"/>
          <a:endParaRPr lang="ar-EG"/>
        </a:p>
      </dgm:t>
    </dgm:pt>
    <dgm:pt modelId="{AD9A78C4-1B81-4E64-B816-657F57B11085}" type="pres">
      <dgm:prSet presAssocID="{46DC32F9-42D7-4C11-A3E1-CB2606696B0D}" presName="spNode" presStyleCnt="0"/>
      <dgm:spPr/>
    </dgm:pt>
    <dgm:pt modelId="{CA58EC46-1EDC-4486-8A7D-1F48B3420AE4}" type="pres">
      <dgm:prSet presAssocID="{FE121388-5338-4254-97FB-07C3FE7BD77D}" presName="sibTrans" presStyleLbl="sibTrans1D1" presStyleIdx="1" presStyleCnt="4"/>
      <dgm:spPr/>
      <dgm:t>
        <a:bodyPr/>
        <a:lstStyle/>
        <a:p>
          <a:pPr rtl="1"/>
          <a:endParaRPr lang="ar-EG"/>
        </a:p>
      </dgm:t>
    </dgm:pt>
    <dgm:pt modelId="{FAC8896D-C65D-41FB-993E-9B04CC05227C}" type="pres">
      <dgm:prSet presAssocID="{05CEE771-E001-4143-B3CC-FE1261E17BB9}" presName="node" presStyleLbl="node1" presStyleIdx="2" presStyleCnt="4">
        <dgm:presLayoutVars>
          <dgm:bulletEnabled val="1"/>
        </dgm:presLayoutVars>
      </dgm:prSet>
      <dgm:spPr/>
      <dgm:t>
        <a:bodyPr/>
        <a:lstStyle/>
        <a:p>
          <a:pPr rtl="1"/>
          <a:endParaRPr lang="ar-EG"/>
        </a:p>
      </dgm:t>
    </dgm:pt>
    <dgm:pt modelId="{7491459C-7255-483F-817F-A7B3AFCA4C82}" type="pres">
      <dgm:prSet presAssocID="{05CEE771-E001-4143-B3CC-FE1261E17BB9}" presName="spNode" presStyleCnt="0"/>
      <dgm:spPr/>
    </dgm:pt>
    <dgm:pt modelId="{C7B6AF23-6FEA-436C-ACFD-90306011DED3}" type="pres">
      <dgm:prSet presAssocID="{CA183FFD-B414-49E1-B721-BD9E0CA87400}" presName="sibTrans" presStyleLbl="sibTrans1D1" presStyleIdx="2" presStyleCnt="4"/>
      <dgm:spPr/>
      <dgm:t>
        <a:bodyPr/>
        <a:lstStyle/>
        <a:p>
          <a:pPr rtl="1"/>
          <a:endParaRPr lang="ar-EG"/>
        </a:p>
      </dgm:t>
    </dgm:pt>
    <dgm:pt modelId="{BAA24E35-DB51-41DC-8958-9453EA7F6179}" type="pres">
      <dgm:prSet presAssocID="{1B61D1BD-9FBE-4E3C-9C93-8447B1A1068D}" presName="node" presStyleLbl="node1" presStyleIdx="3" presStyleCnt="4">
        <dgm:presLayoutVars>
          <dgm:bulletEnabled val="1"/>
        </dgm:presLayoutVars>
      </dgm:prSet>
      <dgm:spPr/>
      <dgm:t>
        <a:bodyPr/>
        <a:lstStyle/>
        <a:p>
          <a:pPr rtl="1"/>
          <a:endParaRPr lang="ar-EG"/>
        </a:p>
      </dgm:t>
    </dgm:pt>
    <dgm:pt modelId="{23E0B0C2-A9B2-47E8-804C-1E1D4ECA4E13}" type="pres">
      <dgm:prSet presAssocID="{1B61D1BD-9FBE-4E3C-9C93-8447B1A1068D}" presName="spNode" presStyleCnt="0"/>
      <dgm:spPr/>
    </dgm:pt>
    <dgm:pt modelId="{ECFA7BD9-6D71-4664-BC47-98072147FF99}" type="pres">
      <dgm:prSet presAssocID="{BAF63E64-3D97-4C14-8D39-9DF31FBBB998}" presName="sibTrans" presStyleLbl="sibTrans1D1" presStyleIdx="3" presStyleCnt="4"/>
      <dgm:spPr/>
      <dgm:t>
        <a:bodyPr/>
        <a:lstStyle/>
        <a:p>
          <a:pPr rtl="1"/>
          <a:endParaRPr lang="ar-EG"/>
        </a:p>
      </dgm:t>
    </dgm:pt>
  </dgm:ptLst>
  <dgm:cxnLst>
    <dgm:cxn modelId="{B9971A7A-1B51-4CEA-8659-E9E10DFADED3}" type="presOf" srcId="{BAF63E64-3D97-4C14-8D39-9DF31FBBB998}" destId="{ECFA7BD9-6D71-4664-BC47-98072147FF99}" srcOrd="0" destOrd="0" presId="urn:microsoft.com/office/officeart/2005/8/layout/cycle5"/>
    <dgm:cxn modelId="{37C2EBD2-F7DE-483C-A805-0112305BA386}" srcId="{E9C82413-ACBE-4B2D-BA1B-A798FB5236C4}" destId="{05CEE771-E001-4143-B3CC-FE1261E17BB9}" srcOrd="2" destOrd="0" parTransId="{395A2CDF-B552-4C7A-9E3E-8C809BDD0BA3}" sibTransId="{CA183FFD-B414-49E1-B721-BD9E0CA87400}"/>
    <dgm:cxn modelId="{B1460FDE-9A39-4BEA-8684-5A0A03B91D29}" type="presOf" srcId="{46DC32F9-42D7-4C11-A3E1-CB2606696B0D}" destId="{1746FFCE-EC53-4174-9C3A-CC488D32C9C7}" srcOrd="0" destOrd="0" presId="urn:microsoft.com/office/officeart/2005/8/layout/cycle5"/>
    <dgm:cxn modelId="{0A25C448-4CBF-461C-AA6E-CB7080EB815C}" type="presOf" srcId="{0F2D0F10-63D5-4F5F-897B-80B65921D338}" destId="{8FEF1C14-4C1F-4619-AEF6-17D944B5A945}" srcOrd="0" destOrd="0" presId="urn:microsoft.com/office/officeart/2005/8/layout/cycle5"/>
    <dgm:cxn modelId="{56DE39ED-F7C5-44BC-9D91-32241AE6D759}" type="presOf" srcId="{CA183FFD-B414-49E1-B721-BD9E0CA87400}" destId="{C7B6AF23-6FEA-436C-ACFD-90306011DED3}" srcOrd="0" destOrd="0" presId="urn:microsoft.com/office/officeart/2005/8/layout/cycle5"/>
    <dgm:cxn modelId="{A02EE668-ECE6-4AFD-AA61-AA23FEAFEA60}" srcId="{E9C82413-ACBE-4B2D-BA1B-A798FB5236C4}" destId="{1B61D1BD-9FBE-4E3C-9C93-8447B1A1068D}" srcOrd="3" destOrd="0" parTransId="{5177CE82-BDBE-4352-A442-C20549DD243A}" sibTransId="{BAF63E64-3D97-4C14-8D39-9DF31FBBB998}"/>
    <dgm:cxn modelId="{3CCAB91B-A08F-4E1B-B086-D3EDE938DC70}" type="presOf" srcId="{FE121388-5338-4254-97FB-07C3FE7BD77D}" destId="{CA58EC46-1EDC-4486-8A7D-1F48B3420AE4}" srcOrd="0" destOrd="0" presId="urn:microsoft.com/office/officeart/2005/8/layout/cycle5"/>
    <dgm:cxn modelId="{B8656F6A-8191-4A0C-BF32-1613F8385B8C}" type="presOf" srcId="{1B61D1BD-9FBE-4E3C-9C93-8447B1A1068D}" destId="{BAA24E35-DB51-41DC-8958-9453EA7F6179}" srcOrd="0" destOrd="0" presId="urn:microsoft.com/office/officeart/2005/8/layout/cycle5"/>
    <dgm:cxn modelId="{1AFD2D7B-B2C7-498C-B3D7-09A67657D398}" type="presOf" srcId="{05CEE771-E001-4143-B3CC-FE1261E17BB9}" destId="{FAC8896D-C65D-41FB-993E-9B04CC05227C}" srcOrd="0" destOrd="0" presId="urn:microsoft.com/office/officeart/2005/8/layout/cycle5"/>
    <dgm:cxn modelId="{A7F0E035-6806-4B28-BC58-1AF113B2C4EA}" type="presOf" srcId="{E3474735-0A35-42A3-81B0-7DCDF332C7A2}" destId="{0599E7A0-7AD4-4C6F-8950-3BB3138DE77D}" srcOrd="0" destOrd="0" presId="urn:microsoft.com/office/officeart/2005/8/layout/cycle5"/>
    <dgm:cxn modelId="{B24A63FE-BBD9-43FB-B41C-468D639BD3AC}" type="presOf" srcId="{E9C82413-ACBE-4B2D-BA1B-A798FB5236C4}" destId="{DA62B82C-41A7-4CC7-8972-8EB3B8D0AFD1}" srcOrd="0" destOrd="0" presId="urn:microsoft.com/office/officeart/2005/8/layout/cycle5"/>
    <dgm:cxn modelId="{9E8F73D6-6561-4E7C-B299-5B36EB72C746}" srcId="{E9C82413-ACBE-4B2D-BA1B-A798FB5236C4}" destId="{46DC32F9-42D7-4C11-A3E1-CB2606696B0D}" srcOrd="1" destOrd="0" parTransId="{4C15D973-1EFE-4262-BE0E-11DBB0722F02}" sibTransId="{FE121388-5338-4254-97FB-07C3FE7BD77D}"/>
    <dgm:cxn modelId="{81C2B129-5942-4252-BAE1-830785ABA0F3}" srcId="{E9C82413-ACBE-4B2D-BA1B-A798FB5236C4}" destId="{0F2D0F10-63D5-4F5F-897B-80B65921D338}" srcOrd="0" destOrd="0" parTransId="{DD793440-2839-4010-A616-11F3F04C9EB2}" sibTransId="{E3474735-0A35-42A3-81B0-7DCDF332C7A2}"/>
    <dgm:cxn modelId="{B9D9FCC9-6944-4A59-9C15-7A81B00C4D3D}" type="presParOf" srcId="{DA62B82C-41A7-4CC7-8972-8EB3B8D0AFD1}" destId="{8FEF1C14-4C1F-4619-AEF6-17D944B5A945}" srcOrd="0" destOrd="0" presId="urn:microsoft.com/office/officeart/2005/8/layout/cycle5"/>
    <dgm:cxn modelId="{CF89E9C2-ECBF-4ADA-8BD8-D115E68911D8}" type="presParOf" srcId="{DA62B82C-41A7-4CC7-8972-8EB3B8D0AFD1}" destId="{CCEC4B0C-A2C6-44CB-9D9D-00F4587F6D34}" srcOrd="1" destOrd="0" presId="urn:microsoft.com/office/officeart/2005/8/layout/cycle5"/>
    <dgm:cxn modelId="{778621B1-4976-4B0C-A16C-BE77D8B1764B}" type="presParOf" srcId="{DA62B82C-41A7-4CC7-8972-8EB3B8D0AFD1}" destId="{0599E7A0-7AD4-4C6F-8950-3BB3138DE77D}" srcOrd="2" destOrd="0" presId="urn:microsoft.com/office/officeart/2005/8/layout/cycle5"/>
    <dgm:cxn modelId="{A3B40A26-D4AD-4DF3-8A00-4429F5A24A96}" type="presParOf" srcId="{DA62B82C-41A7-4CC7-8972-8EB3B8D0AFD1}" destId="{1746FFCE-EC53-4174-9C3A-CC488D32C9C7}" srcOrd="3" destOrd="0" presId="urn:microsoft.com/office/officeart/2005/8/layout/cycle5"/>
    <dgm:cxn modelId="{3C2596A8-A2FA-4A26-A161-BDB7D65E63BE}" type="presParOf" srcId="{DA62B82C-41A7-4CC7-8972-8EB3B8D0AFD1}" destId="{AD9A78C4-1B81-4E64-B816-657F57B11085}" srcOrd="4" destOrd="0" presId="urn:microsoft.com/office/officeart/2005/8/layout/cycle5"/>
    <dgm:cxn modelId="{8B198513-431D-4466-B4CF-F1A39D3633A0}" type="presParOf" srcId="{DA62B82C-41A7-4CC7-8972-8EB3B8D0AFD1}" destId="{CA58EC46-1EDC-4486-8A7D-1F48B3420AE4}" srcOrd="5" destOrd="0" presId="urn:microsoft.com/office/officeart/2005/8/layout/cycle5"/>
    <dgm:cxn modelId="{72CAE738-688F-4F2D-9AB2-FDC2D4EC8BC4}" type="presParOf" srcId="{DA62B82C-41A7-4CC7-8972-8EB3B8D0AFD1}" destId="{FAC8896D-C65D-41FB-993E-9B04CC05227C}" srcOrd="6" destOrd="0" presId="urn:microsoft.com/office/officeart/2005/8/layout/cycle5"/>
    <dgm:cxn modelId="{9EAC3929-A8F4-49A8-9F00-8B7168B0DDD3}" type="presParOf" srcId="{DA62B82C-41A7-4CC7-8972-8EB3B8D0AFD1}" destId="{7491459C-7255-483F-817F-A7B3AFCA4C82}" srcOrd="7" destOrd="0" presId="urn:microsoft.com/office/officeart/2005/8/layout/cycle5"/>
    <dgm:cxn modelId="{AB49C6AC-8BCD-4023-B3DD-51BE72C7F9F8}" type="presParOf" srcId="{DA62B82C-41A7-4CC7-8972-8EB3B8D0AFD1}" destId="{C7B6AF23-6FEA-436C-ACFD-90306011DED3}" srcOrd="8" destOrd="0" presId="urn:microsoft.com/office/officeart/2005/8/layout/cycle5"/>
    <dgm:cxn modelId="{CEBB4760-BE67-4F9E-A1E6-C7E40ED4C6D8}" type="presParOf" srcId="{DA62B82C-41A7-4CC7-8972-8EB3B8D0AFD1}" destId="{BAA24E35-DB51-41DC-8958-9453EA7F6179}" srcOrd="9" destOrd="0" presId="urn:microsoft.com/office/officeart/2005/8/layout/cycle5"/>
    <dgm:cxn modelId="{17B8FDC8-5051-41B0-B982-49AD7B032544}" type="presParOf" srcId="{DA62B82C-41A7-4CC7-8972-8EB3B8D0AFD1}" destId="{23E0B0C2-A9B2-47E8-804C-1E1D4ECA4E13}" srcOrd="10" destOrd="0" presId="urn:microsoft.com/office/officeart/2005/8/layout/cycle5"/>
    <dgm:cxn modelId="{2EF3B1B8-A642-42D5-A383-F6FD5733FA8A}" type="presParOf" srcId="{DA62B82C-41A7-4CC7-8972-8EB3B8D0AFD1}" destId="{ECFA7BD9-6D71-4664-BC47-98072147FF99}"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C82413-ACBE-4B2D-BA1B-A798FB5236C4}"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EG"/>
        </a:p>
      </dgm:t>
    </dgm:pt>
    <dgm:pt modelId="{0F2D0F10-63D5-4F5F-897B-80B65921D338}">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solidFill>
                <a:schemeClr val="tx1"/>
              </a:solidFill>
            </a:rPr>
            <a:t>المحلات التجارية</a:t>
          </a:r>
          <a:endParaRPr lang="ar-EG" sz="3100" b="1" dirty="0">
            <a:solidFill>
              <a:schemeClr val="tx1"/>
            </a:solidFill>
          </a:endParaRPr>
        </a:p>
      </dgm:t>
    </dgm:pt>
    <dgm:pt modelId="{DD793440-2839-4010-A616-11F3F04C9EB2}" type="parTrans" cxnId="{81C2B129-5942-4252-BAE1-830785ABA0F3}">
      <dgm:prSet/>
      <dgm:spPr/>
      <dgm:t>
        <a:bodyPr/>
        <a:lstStyle/>
        <a:p>
          <a:pPr rtl="1"/>
          <a:endParaRPr lang="ar-EG"/>
        </a:p>
      </dgm:t>
    </dgm:pt>
    <dgm:pt modelId="{E3474735-0A35-42A3-81B0-7DCDF332C7A2}" type="sibTrans" cxnId="{81C2B129-5942-4252-BAE1-830785ABA0F3}">
      <dgm:prSet/>
      <dgm:spPr/>
      <dgm:t>
        <a:bodyPr/>
        <a:lstStyle/>
        <a:p>
          <a:pPr rtl="1"/>
          <a:endParaRPr lang="ar-EG"/>
        </a:p>
      </dgm:t>
    </dgm:pt>
    <dgm:pt modelId="{46DC32F9-42D7-4C11-A3E1-CB2606696B0D}">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solidFill>
                <a:schemeClr val="tx1"/>
              </a:solidFill>
            </a:rPr>
            <a:t>التقسيط</a:t>
          </a:r>
          <a:endParaRPr lang="ar-EG" sz="3100" b="1" dirty="0">
            <a:solidFill>
              <a:schemeClr val="tx1"/>
            </a:solidFill>
          </a:endParaRPr>
        </a:p>
      </dgm:t>
    </dgm:pt>
    <dgm:pt modelId="{4C15D973-1EFE-4262-BE0E-11DBB0722F02}" type="parTrans" cxnId="{9E8F73D6-6561-4E7C-B299-5B36EB72C746}">
      <dgm:prSet/>
      <dgm:spPr/>
      <dgm:t>
        <a:bodyPr/>
        <a:lstStyle/>
        <a:p>
          <a:pPr rtl="1"/>
          <a:endParaRPr lang="ar-EG"/>
        </a:p>
      </dgm:t>
    </dgm:pt>
    <dgm:pt modelId="{FE121388-5338-4254-97FB-07C3FE7BD77D}" type="sibTrans" cxnId="{9E8F73D6-6561-4E7C-B299-5B36EB72C746}">
      <dgm:prSet/>
      <dgm:spPr/>
      <dgm:t>
        <a:bodyPr/>
        <a:lstStyle/>
        <a:p>
          <a:pPr rtl="1"/>
          <a:endParaRPr lang="ar-EG"/>
        </a:p>
      </dgm:t>
    </dgm:pt>
    <dgm:pt modelId="{05CEE771-E001-4143-B3CC-FE1261E17BB9}">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solidFill>
                <a:schemeClr val="tx1"/>
              </a:solidFill>
            </a:rPr>
            <a:t>محلات الأثاث المستعمل</a:t>
          </a:r>
          <a:endParaRPr lang="ar-EG" sz="3100" b="1" dirty="0">
            <a:solidFill>
              <a:schemeClr val="tx1"/>
            </a:solidFill>
          </a:endParaRPr>
        </a:p>
      </dgm:t>
    </dgm:pt>
    <dgm:pt modelId="{395A2CDF-B552-4C7A-9E3E-8C809BDD0BA3}" type="parTrans" cxnId="{37C2EBD2-F7DE-483C-A805-0112305BA386}">
      <dgm:prSet/>
      <dgm:spPr/>
      <dgm:t>
        <a:bodyPr/>
        <a:lstStyle/>
        <a:p>
          <a:pPr rtl="1"/>
          <a:endParaRPr lang="ar-EG"/>
        </a:p>
      </dgm:t>
    </dgm:pt>
    <dgm:pt modelId="{CA183FFD-B414-49E1-B721-BD9E0CA87400}" type="sibTrans" cxnId="{37C2EBD2-F7DE-483C-A805-0112305BA386}">
      <dgm:prSet/>
      <dgm:spPr/>
      <dgm:t>
        <a:bodyPr/>
        <a:lstStyle/>
        <a:p>
          <a:pPr rtl="1"/>
          <a:endParaRPr lang="ar-EG"/>
        </a:p>
      </dgm:t>
    </dgm:pt>
    <dgm:pt modelId="{1B61D1BD-9FBE-4E3C-9C93-8447B1A1068D}">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100" b="1" dirty="0" smtClean="0"/>
            <a:t>التخفيضات</a:t>
          </a:r>
          <a:endParaRPr lang="ar-EG" sz="3100" b="1" dirty="0"/>
        </a:p>
      </dgm:t>
    </dgm:pt>
    <dgm:pt modelId="{5177CE82-BDBE-4352-A442-C20549DD243A}" type="parTrans" cxnId="{A02EE668-ECE6-4AFD-AA61-AA23FEAFEA60}">
      <dgm:prSet/>
      <dgm:spPr/>
      <dgm:t>
        <a:bodyPr/>
        <a:lstStyle/>
        <a:p>
          <a:pPr rtl="1"/>
          <a:endParaRPr lang="ar-EG"/>
        </a:p>
      </dgm:t>
    </dgm:pt>
    <dgm:pt modelId="{BAF63E64-3D97-4C14-8D39-9DF31FBBB998}" type="sibTrans" cxnId="{A02EE668-ECE6-4AFD-AA61-AA23FEAFEA60}">
      <dgm:prSet/>
      <dgm:spPr/>
      <dgm:t>
        <a:bodyPr/>
        <a:lstStyle/>
        <a:p>
          <a:pPr rtl="1"/>
          <a:endParaRPr lang="ar-EG"/>
        </a:p>
      </dgm:t>
    </dgm:pt>
    <dgm:pt modelId="{E8225DB8-6DA1-44B9-AB0C-31559F79DE79}">
      <dgm:prSet phldrT="[Text]">
        <dgm:style>
          <a:lnRef idx="1">
            <a:schemeClr val="accent1"/>
          </a:lnRef>
          <a:fillRef idx="2">
            <a:schemeClr val="accent1"/>
          </a:fillRef>
          <a:effectRef idx="1">
            <a:schemeClr val="accent1"/>
          </a:effectRef>
          <a:fontRef idx="minor">
            <a:schemeClr val="dk1"/>
          </a:fontRef>
        </dgm:style>
      </dgm:prSet>
      <dgm:spPr/>
      <dgm:t>
        <a:bodyPr/>
        <a:lstStyle/>
        <a:p>
          <a:pPr rtl="1"/>
          <a:r>
            <a:rPr lang="ar-EG" b="1" dirty="0" smtClean="0"/>
            <a:t>حسب الطلب</a:t>
          </a:r>
          <a:endParaRPr lang="ar-EG" b="1" dirty="0"/>
        </a:p>
      </dgm:t>
    </dgm:pt>
    <dgm:pt modelId="{36558861-480A-4D3D-9284-3C5179C8466E}" type="parTrans" cxnId="{81D27504-0DE6-4C87-B658-DCC2EE4DCD81}">
      <dgm:prSet/>
      <dgm:spPr/>
      <dgm:t>
        <a:bodyPr/>
        <a:lstStyle/>
        <a:p>
          <a:pPr rtl="1"/>
          <a:endParaRPr lang="ar-EG"/>
        </a:p>
      </dgm:t>
    </dgm:pt>
    <dgm:pt modelId="{7C81C534-656B-40BF-8D20-DDBDAAD602DC}" type="sibTrans" cxnId="{81D27504-0DE6-4C87-B658-DCC2EE4DCD81}">
      <dgm:prSet/>
      <dgm:spPr/>
      <dgm:t>
        <a:bodyPr/>
        <a:lstStyle/>
        <a:p>
          <a:pPr rtl="1"/>
          <a:endParaRPr lang="ar-EG"/>
        </a:p>
      </dgm:t>
    </dgm:pt>
    <dgm:pt modelId="{DA62B82C-41A7-4CC7-8972-8EB3B8D0AFD1}" type="pres">
      <dgm:prSet presAssocID="{E9C82413-ACBE-4B2D-BA1B-A798FB5236C4}" presName="cycle" presStyleCnt="0">
        <dgm:presLayoutVars>
          <dgm:dir/>
          <dgm:resizeHandles val="exact"/>
        </dgm:presLayoutVars>
      </dgm:prSet>
      <dgm:spPr/>
      <dgm:t>
        <a:bodyPr/>
        <a:lstStyle/>
        <a:p>
          <a:pPr rtl="1"/>
          <a:endParaRPr lang="ar-EG"/>
        </a:p>
      </dgm:t>
    </dgm:pt>
    <dgm:pt modelId="{8FEF1C14-4C1F-4619-AEF6-17D944B5A945}" type="pres">
      <dgm:prSet presAssocID="{0F2D0F10-63D5-4F5F-897B-80B65921D338}" presName="node" presStyleLbl="node1" presStyleIdx="0" presStyleCnt="5">
        <dgm:presLayoutVars>
          <dgm:bulletEnabled val="1"/>
        </dgm:presLayoutVars>
      </dgm:prSet>
      <dgm:spPr/>
      <dgm:t>
        <a:bodyPr/>
        <a:lstStyle/>
        <a:p>
          <a:pPr rtl="1"/>
          <a:endParaRPr lang="ar-EG"/>
        </a:p>
      </dgm:t>
    </dgm:pt>
    <dgm:pt modelId="{CCEC4B0C-A2C6-44CB-9D9D-00F4587F6D34}" type="pres">
      <dgm:prSet presAssocID="{0F2D0F10-63D5-4F5F-897B-80B65921D338}" presName="spNode" presStyleCnt="0"/>
      <dgm:spPr/>
    </dgm:pt>
    <dgm:pt modelId="{0599E7A0-7AD4-4C6F-8950-3BB3138DE77D}" type="pres">
      <dgm:prSet presAssocID="{E3474735-0A35-42A3-81B0-7DCDF332C7A2}" presName="sibTrans" presStyleLbl="sibTrans1D1" presStyleIdx="0" presStyleCnt="5"/>
      <dgm:spPr/>
      <dgm:t>
        <a:bodyPr/>
        <a:lstStyle/>
        <a:p>
          <a:pPr rtl="1"/>
          <a:endParaRPr lang="ar-EG"/>
        </a:p>
      </dgm:t>
    </dgm:pt>
    <dgm:pt modelId="{1746FFCE-EC53-4174-9C3A-CC488D32C9C7}" type="pres">
      <dgm:prSet presAssocID="{46DC32F9-42D7-4C11-A3E1-CB2606696B0D}" presName="node" presStyleLbl="node1" presStyleIdx="1" presStyleCnt="5">
        <dgm:presLayoutVars>
          <dgm:bulletEnabled val="1"/>
        </dgm:presLayoutVars>
      </dgm:prSet>
      <dgm:spPr/>
      <dgm:t>
        <a:bodyPr/>
        <a:lstStyle/>
        <a:p>
          <a:pPr rtl="1"/>
          <a:endParaRPr lang="ar-EG"/>
        </a:p>
      </dgm:t>
    </dgm:pt>
    <dgm:pt modelId="{AD9A78C4-1B81-4E64-B816-657F57B11085}" type="pres">
      <dgm:prSet presAssocID="{46DC32F9-42D7-4C11-A3E1-CB2606696B0D}" presName="spNode" presStyleCnt="0"/>
      <dgm:spPr/>
    </dgm:pt>
    <dgm:pt modelId="{CA58EC46-1EDC-4486-8A7D-1F48B3420AE4}" type="pres">
      <dgm:prSet presAssocID="{FE121388-5338-4254-97FB-07C3FE7BD77D}" presName="sibTrans" presStyleLbl="sibTrans1D1" presStyleIdx="1" presStyleCnt="5"/>
      <dgm:spPr/>
      <dgm:t>
        <a:bodyPr/>
        <a:lstStyle/>
        <a:p>
          <a:pPr rtl="1"/>
          <a:endParaRPr lang="ar-EG"/>
        </a:p>
      </dgm:t>
    </dgm:pt>
    <dgm:pt modelId="{FAC8896D-C65D-41FB-993E-9B04CC05227C}" type="pres">
      <dgm:prSet presAssocID="{05CEE771-E001-4143-B3CC-FE1261E17BB9}" presName="node" presStyleLbl="node1" presStyleIdx="2" presStyleCnt="5" custScaleX="146691" custScaleY="108714" custRadScaleRad="104534" custRadScaleInc="-34435">
        <dgm:presLayoutVars>
          <dgm:bulletEnabled val="1"/>
        </dgm:presLayoutVars>
      </dgm:prSet>
      <dgm:spPr/>
      <dgm:t>
        <a:bodyPr/>
        <a:lstStyle/>
        <a:p>
          <a:pPr rtl="1"/>
          <a:endParaRPr lang="ar-EG"/>
        </a:p>
      </dgm:t>
    </dgm:pt>
    <dgm:pt modelId="{7491459C-7255-483F-817F-A7B3AFCA4C82}" type="pres">
      <dgm:prSet presAssocID="{05CEE771-E001-4143-B3CC-FE1261E17BB9}" presName="spNode" presStyleCnt="0"/>
      <dgm:spPr/>
    </dgm:pt>
    <dgm:pt modelId="{C7B6AF23-6FEA-436C-ACFD-90306011DED3}" type="pres">
      <dgm:prSet presAssocID="{CA183FFD-B414-49E1-B721-BD9E0CA87400}" presName="sibTrans" presStyleLbl="sibTrans1D1" presStyleIdx="2" presStyleCnt="5"/>
      <dgm:spPr/>
      <dgm:t>
        <a:bodyPr/>
        <a:lstStyle/>
        <a:p>
          <a:pPr rtl="1"/>
          <a:endParaRPr lang="ar-EG"/>
        </a:p>
      </dgm:t>
    </dgm:pt>
    <dgm:pt modelId="{BAA24E35-DB51-41DC-8958-9453EA7F6179}" type="pres">
      <dgm:prSet presAssocID="{1B61D1BD-9FBE-4E3C-9C93-8447B1A1068D}" presName="node" presStyleLbl="node1" presStyleIdx="3" presStyleCnt="5" custScaleX="126546">
        <dgm:presLayoutVars>
          <dgm:bulletEnabled val="1"/>
        </dgm:presLayoutVars>
      </dgm:prSet>
      <dgm:spPr/>
      <dgm:t>
        <a:bodyPr/>
        <a:lstStyle/>
        <a:p>
          <a:pPr rtl="1"/>
          <a:endParaRPr lang="ar-EG"/>
        </a:p>
      </dgm:t>
    </dgm:pt>
    <dgm:pt modelId="{23E0B0C2-A9B2-47E8-804C-1E1D4ECA4E13}" type="pres">
      <dgm:prSet presAssocID="{1B61D1BD-9FBE-4E3C-9C93-8447B1A1068D}" presName="spNode" presStyleCnt="0"/>
      <dgm:spPr/>
    </dgm:pt>
    <dgm:pt modelId="{ECFA7BD9-6D71-4664-BC47-98072147FF99}" type="pres">
      <dgm:prSet presAssocID="{BAF63E64-3D97-4C14-8D39-9DF31FBBB998}" presName="sibTrans" presStyleLbl="sibTrans1D1" presStyleIdx="3" presStyleCnt="5"/>
      <dgm:spPr/>
      <dgm:t>
        <a:bodyPr/>
        <a:lstStyle/>
        <a:p>
          <a:pPr rtl="1"/>
          <a:endParaRPr lang="ar-EG"/>
        </a:p>
      </dgm:t>
    </dgm:pt>
    <dgm:pt modelId="{3ACD555F-6FE4-4C1F-B871-653CB9D98B70}" type="pres">
      <dgm:prSet presAssocID="{E8225DB8-6DA1-44B9-AB0C-31559F79DE79}" presName="node" presStyleLbl="node1" presStyleIdx="4" presStyleCnt="5" custScaleX="126546">
        <dgm:presLayoutVars>
          <dgm:bulletEnabled val="1"/>
        </dgm:presLayoutVars>
      </dgm:prSet>
      <dgm:spPr/>
      <dgm:t>
        <a:bodyPr/>
        <a:lstStyle/>
        <a:p>
          <a:pPr rtl="1"/>
          <a:endParaRPr lang="ar-EG"/>
        </a:p>
      </dgm:t>
    </dgm:pt>
    <dgm:pt modelId="{BF3AFD46-C026-4F9E-85B4-3E118DC3CDDE}" type="pres">
      <dgm:prSet presAssocID="{E8225DB8-6DA1-44B9-AB0C-31559F79DE79}" presName="spNode" presStyleCnt="0"/>
      <dgm:spPr/>
    </dgm:pt>
    <dgm:pt modelId="{1E6795E3-B342-4CAA-A8B5-E5320F9E6576}" type="pres">
      <dgm:prSet presAssocID="{7C81C534-656B-40BF-8D20-DDBDAAD602DC}" presName="sibTrans" presStyleLbl="sibTrans1D1" presStyleIdx="4" presStyleCnt="5"/>
      <dgm:spPr/>
    </dgm:pt>
  </dgm:ptLst>
  <dgm:cxnLst>
    <dgm:cxn modelId="{AA7A6D67-7728-4658-9916-64308293B66D}" type="presOf" srcId="{FE121388-5338-4254-97FB-07C3FE7BD77D}" destId="{CA58EC46-1EDC-4486-8A7D-1F48B3420AE4}" srcOrd="0" destOrd="0" presId="urn:microsoft.com/office/officeart/2005/8/layout/cycle5"/>
    <dgm:cxn modelId="{6D9193A2-43C8-4AA5-AF28-57A6904C5F45}" type="presOf" srcId="{7C81C534-656B-40BF-8D20-DDBDAAD602DC}" destId="{1E6795E3-B342-4CAA-A8B5-E5320F9E6576}" srcOrd="0" destOrd="0" presId="urn:microsoft.com/office/officeart/2005/8/layout/cycle5"/>
    <dgm:cxn modelId="{81D27504-0DE6-4C87-B658-DCC2EE4DCD81}" srcId="{E9C82413-ACBE-4B2D-BA1B-A798FB5236C4}" destId="{E8225DB8-6DA1-44B9-AB0C-31559F79DE79}" srcOrd="4" destOrd="0" parTransId="{36558861-480A-4D3D-9284-3C5179C8466E}" sibTransId="{7C81C534-656B-40BF-8D20-DDBDAAD602DC}"/>
    <dgm:cxn modelId="{A02EE668-ECE6-4AFD-AA61-AA23FEAFEA60}" srcId="{E9C82413-ACBE-4B2D-BA1B-A798FB5236C4}" destId="{1B61D1BD-9FBE-4E3C-9C93-8447B1A1068D}" srcOrd="3" destOrd="0" parTransId="{5177CE82-BDBE-4352-A442-C20549DD243A}" sibTransId="{BAF63E64-3D97-4C14-8D39-9DF31FBBB998}"/>
    <dgm:cxn modelId="{528D8828-B591-40C0-923D-753E138263F4}" type="presOf" srcId="{0F2D0F10-63D5-4F5F-897B-80B65921D338}" destId="{8FEF1C14-4C1F-4619-AEF6-17D944B5A945}" srcOrd="0" destOrd="0" presId="urn:microsoft.com/office/officeart/2005/8/layout/cycle5"/>
    <dgm:cxn modelId="{99BA8019-2CBE-4FB0-870C-0473B30C0A86}" type="presOf" srcId="{1B61D1BD-9FBE-4E3C-9C93-8447B1A1068D}" destId="{BAA24E35-DB51-41DC-8958-9453EA7F6179}" srcOrd="0" destOrd="0" presId="urn:microsoft.com/office/officeart/2005/8/layout/cycle5"/>
    <dgm:cxn modelId="{E3932D30-C616-4C9F-A69D-CA90328D7786}" type="presOf" srcId="{CA183FFD-B414-49E1-B721-BD9E0CA87400}" destId="{C7B6AF23-6FEA-436C-ACFD-90306011DED3}" srcOrd="0" destOrd="0" presId="urn:microsoft.com/office/officeart/2005/8/layout/cycle5"/>
    <dgm:cxn modelId="{9E8F73D6-6561-4E7C-B299-5B36EB72C746}" srcId="{E9C82413-ACBE-4B2D-BA1B-A798FB5236C4}" destId="{46DC32F9-42D7-4C11-A3E1-CB2606696B0D}" srcOrd="1" destOrd="0" parTransId="{4C15D973-1EFE-4262-BE0E-11DBB0722F02}" sibTransId="{FE121388-5338-4254-97FB-07C3FE7BD77D}"/>
    <dgm:cxn modelId="{AB3FF9DA-CCFA-4665-B6D5-92B15528B418}" type="presOf" srcId="{E3474735-0A35-42A3-81B0-7DCDF332C7A2}" destId="{0599E7A0-7AD4-4C6F-8950-3BB3138DE77D}" srcOrd="0" destOrd="0" presId="urn:microsoft.com/office/officeart/2005/8/layout/cycle5"/>
    <dgm:cxn modelId="{E6063996-B6AE-45AB-A705-83A91957379E}" type="presOf" srcId="{05CEE771-E001-4143-B3CC-FE1261E17BB9}" destId="{FAC8896D-C65D-41FB-993E-9B04CC05227C}" srcOrd="0" destOrd="0" presId="urn:microsoft.com/office/officeart/2005/8/layout/cycle5"/>
    <dgm:cxn modelId="{5DD02714-13A4-419D-AB97-7C2EE42B9CA5}" type="presOf" srcId="{E9C82413-ACBE-4B2D-BA1B-A798FB5236C4}" destId="{DA62B82C-41A7-4CC7-8972-8EB3B8D0AFD1}" srcOrd="0" destOrd="0" presId="urn:microsoft.com/office/officeart/2005/8/layout/cycle5"/>
    <dgm:cxn modelId="{FA954D54-EBC5-4643-B3DC-2D9B970297A5}" type="presOf" srcId="{E8225DB8-6DA1-44B9-AB0C-31559F79DE79}" destId="{3ACD555F-6FE4-4C1F-B871-653CB9D98B70}" srcOrd="0" destOrd="0" presId="urn:microsoft.com/office/officeart/2005/8/layout/cycle5"/>
    <dgm:cxn modelId="{81C2B129-5942-4252-BAE1-830785ABA0F3}" srcId="{E9C82413-ACBE-4B2D-BA1B-A798FB5236C4}" destId="{0F2D0F10-63D5-4F5F-897B-80B65921D338}" srcOrd="0" destOrd="0" parTransId="{DD793440-2839-4010-A616-11F3F04C9EB2}" sibTransId="{E3474735-0A35-42A3-81B0-7DCDF332C7A2}"/>
    <dgm:cxn modelId="{37C2EBD2-F7DE-483C-A805-0112305BA386}" srcId="{E9C82413-ACBE-4B2D-BA1B-A798FB5236C4}" destId="{05CEE771-E001-4143-B3CC-FE1261E17BB9}" srcOrd="2" destOrd="0" parTransId="{395A2CDF-B552-4C7A-9E3E-8C809BDD0BA3}" sibTransId="{CA183FFD-B414-49E1-B721-BD9E0CA87400}"/>
    <dgm:cxn modelId="{D55678D8-6CCF-4C70-B89E-AD15428B1E02}" type="presOf" srcId="{46DC32F9-42D7-4C11-A3E1-CB2606696B0D}" destId="{1746FFCE-EC53-4174-9C3A-CC488D32C9C7}" srcOrd="0" destOrd="0" presId="urn:microsoft.com/office/officeart/2005/8/layout/cycle5"/>
    <dgm:cxn modelId="{E22FC97F-F62A-41F8-9E3A-E0A7BC162088}" type="presOf" srcId="{BAF63E64-3D97-4C14-8D39-9DF31FBBB998}" destId="{ECFA7BD9-6D71-4664-BC47-98072147FF99}" srcOrd="0" destOrd="0" presId="urn:microsoft.com/office/officeart/2005/8/layout/cycle5"/>
    <dgm:cxn modelId="{DA068B54-06FF-47B4-A424-D6FF2543083B}" type="presParOf" srcId="{DA62B82C-41A7-4CC7-8972-8EB3B8D0AFD1}" destId="{8FEF1C14-4C1F-4619-AEF6-17D944B5A945}" srcOrd="0" destOrd="0" presId="urn:microsoft.com/office/officeart/2005/8/layout/cycle5"/>
    <dgm:cxn modelId="{98B97B3D-DD64-49B4-A619-CFF79794A0A7}" type="presParOf" srcId="{DA62B82C-41A7-4CC7-8972-8EB3B8D0AFD1}" destId="{CCEC4B0C-A2C6-44CB-9D9D-00F4587F6D34}" srcOrd="1" destOrd="0" presId="urn:microsoft.com/office/officeart/2005/8/layout/cycle5"/>
    <dgm:cxn modelId="{605AF5A2-E72F-4214-92FB-3E2FF0F60D79}" type="presParOf" srcId="{DA62B82C-41A7-4CC7-8972-8EB3B8D0AFD1}" destId="{0599E7A0-7AD4-4C6F-8950-3BB3138DE77D}" srcOrd="2" destOrd="0" presId="urn:microsoft.com/office/officeart/2005/8/layout/cycle5"/>
    <dgm:cxn modelId="{93A6C454-7638-46C9-AE16-65D725BE3102}" type="presParOf" srcId="{DA62B82C-41A7-4CC7-8972-8EB3B8D0AFD1}" destId="{1746FFCE-EC53-4174-9C3A-CC488D32C9C7}" srcOrd="3" destOrd="0" presId="urn:microsoft.com/office/officeart/2005/8/layout/cycle5"/>
    <dgm:cxn modelId="{75716733-50D4-49CB-9124-48463803A151}" type="presParOf" srcId="{DA62B82C-41A7-4CC7-8972-8EB3B8D0AFD1}" destId="{AD9A78C4-1B81-4E64-B816-657F57B11085}" srcOrd="4" destOrd="0" presId="urn:microsoft.com/office/officeart/2005/8/layout/cycle5"/>
    <dgm:cxn modelId="{40D7A3AE-BFE5-418D-86EF-2E00E976C20E}" type="presParOf" srcId="{DA62B82C-41A7-4CC7-8972-8EB3B8D0AFD1}" destId="{CA58EC46-1EDC-4486-8A7D-1F48B3420AE4}" srcOrd="5" destOrd="0" presId="urn:microsoft.com/office/officeart/2005/8/layout/cycle5"/>
    <dgm:cxn modelId="{5B699EB6-D13C-424F-809B-9D93EDE73F19}" type="presParOf" srcId="{DA62B82C-41A7-4CC7-8972-8EB3B8D0AFD1}" destId="{FAC8896D-C65D-41FB-993E-9B04CC05227C}" srcOrd="6" destOrd="0" presId="urn:microsoft.com/office/officeart/2005/8/layout/cycle5"/>
    <dgm:cxn modelId="{EA9DAA2A-47D5-44A9-9672-4CB0A90C1FCE}" type="presParOf" srcId="{DA62B82C-41A7-4CC7-8972-8EB3B8D0AFD1}" destId="{7491459C-7255-483F-817F-A7B3AFCA4C82}" srcOrd="7" destOrd="0" presId="urn:microsoft.com/office/officeart/2005/8/layout/cycle5"/>
    <dgm:cxn modelId="{DDAEF6E0-F910-4055-ACAF-757670C0A9EB}" type="presParOf" srcId="{DA62B82C-41A7-4CC7-8972-8EB3B8D0AFD1}" destId="{C7B6AF23-6FEA-436C-ACFD-90306011DED3}" srcOrd="8" destOrd="0" presId="urn:microsoft.com/office/officeart/2005/8/layout/cycle5"/>
    <dgm:cxn modelId="{7F8ED9BC-B1BA-420F-9F5F-FBCA5D868A5F}" type="presParOf" srcId="{DA62B82C-41A7-4CC7-8972-8EB3B8D0AFD1}" destId="{BAA24E35-DB51-41DC-8958-9453EA7F6179}" srcOrd="9" destOrd="0" presId="urn:microsoft.com/office/officeart/2005/8/layout/cycle5"/>
    <dgm:cxn modelId="{CB5E4BFE-5813-4FDA-A5A0-FCDA111222C5}" type="presParOf" srcId="{DA62B82C-41A7-4CC7-8972-8EB3B8D0AFD1}" destId="{23E0B0C2-A9B2-47E8-804C-1E1D4ECA4E13}" srcOrd="10" destOrd="0" presId="urn:microsoft.com/office/officeart/2005/8/layout/cycle5"/>
    <dgm:cxn modelId="{AA8077AC-4FDC-4BBA-8AFC-202F4F26D9B6}" type="presParOf" srcId="{DA62B82C-41A7-4CC7-8972-8EB3B8D0AFD1}" destId="{ECFA7BD9-6D71-4664-BC47-98072147FF99}" srcOrd="11" destOrd="0" presId="urn:microsoft.com/office/officeart/2005/8/layout/cycle5"/>
    <dgm:cxn modelId="{BD465380-CB57-4B9A-B25E-7EE3F7850C22}" type="presParOf" srcId="{DA62B82C-41A7-4CC7-8972-8EB3B8D0AFD1}" destId="{3ACD555F-6FE4-4C1F-B871-653CB9D98B70}" srcOrd="12" destOrd="0" presId="urn:microsoft.com/office/officeart/2005/8/layout/cycle5"/>
    <dgm:cxn modelId="{7AA4DF4B-0A29-4DF3-A482-00338EBB3E3F}" type="presParOf" srcId="{DA62B82C-41A7-4CC7-8972-8EB3B8D0AFD1}" destId="{BF3AFD46-C026-4F9E-85B4-3E118DC3CDDE}" srcOrd="13" destOrd="0" presId="urn:microsoft.com/office/officeart/2005/8/layout/cycle5"/>
    <dgm:cxn modelId="{284D7624-D6E1-45E8-80DD-0F2D43DE8A02}" type="presParOf" srcId="{DA62B82C-41A7-4CC7-8972-8EB3B8D0AFD1}" destId="{1E6795E3-B342-4CAA-A8B5-E5320F9E6576}"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37D253-6B4A-47A5-A142-CD8582911994}"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pPr rtl="1"/>
          <a:endParaRPr lang="ar-EG"/>
        </a:p>
      </dgm:t>
    </dgm:pt>
    <dgm:pt modelId="{AF8ACDCF-C5DE-4560-BF69-36D270AAEFDF}">
      <dgm:prSet phldrT="[Text]">
        <dgm:style>
          <a:lnRef idx="1">
            <a:schemeClr val="accent1"/>
          </a:lnRef>
          <a:fillRef idx="2">
            <a:schemeClr val="accent1"/>
          </a:fillRef>
          <a:effectRef idx="1">
            <a:schemeClr val="accent1"/>
          </a:effectRef>
          <a:fontRef idx="minor">
            <a:schemeClr val="dk1"/>
          </a:fontRef>
        </dgm:style>
      </dgm:prSet>
      <dgm:spPr/>
      <dgm:t>
        <a:bodyPr/>
        <a:lstStyle/>
        <a:p>
          <a:pPr rtl="1"/>
          <a:r>
            <a:rPr lang="ar-EG" b="1" dirty="0" smtClean="0">
              <a:solidFill>
                <a:schemeClr val="tx1"/>
              </a:solidFill>
            </a:rPr>
            <a:t>كلاسيك</a:t>
          </a:r>
          <a:endParaRPr lang="ar-EG" b="1" dirty="0">
            <a:solidFill>
              <a:schemeClr val="tx1"/>
            </a:solidFill>
          </a:endParaRPr>
        </a:p>
      </dgm:t>
    </dgm:pt>
    <dgm:pt modelId="{BE1B9FA4-BA20-4EC9-BE9B-4398D87C6824}" type="parTrans" cxnId="{4AFA56F4-1C37-4969-8F40-AF629BEB581F}">
      <dgm:prSet/>
      <dgm:spPr/>
      <dgm:t>
        <a:bodyPr/>
        <a:lstStyle/>
        <a:p>
          <a:pPr rtl="1"/>
          <a:endParaRPr lang="ar-EG"/>
        </a:p>
      </dgm:t>
    </dgm:pt>
    <dgm:pt modelId="{5D0D7106-A64F-455B-A86F-32C563C28010}" type="sibTrans" cxnId="{4AFA56F4-1C37-4969-8F40-AF629BEB581F}">
      <dgm:prSet/>
      <dgm:spPr/>
      <dgm:t>
        <a:bodyPr/>
        <a:lstStyle/>
        <a:p>
          <a:pPr rtl="1"/>
          <a:endParaRPr lang="ar-EG"/>
        </a:p>
      </dgm:t>
    </dgm:pt>
    <dgm:pt modelId="{335958FD-2C15-4E43-A79F-A11B22553D8E}">
      <dgm:prSet phldrT="[Text]">
        <dgm:style>
          <a:lnRef idx="1">
            <a:schemeClr val="accent1"/>
          </a:lnRef>
          <a:fillRef idx="2">
            <a:schemeClr val="accent1"/>
          </a:fillRef>
          <a:effectRef idx="1">
            <a:schemeClr val="accent1"/>
          </a:effectRef>
          <a:fontRef idx="minor">
            <a:schemeClr val="dk1"/>
          </a:fontRef>
        </dgm:style>
      </dgm:prSet>
      <dgm:spPr/>
      <dgm:t>
        <a:bodyPr/>
        <a:lstStyle/>
        <a:p>
          <a:pPr rtl="1"/>
          <a:r>
            <a:rPr lang="ar-EG" b="1" dirty="0" smtClean="0">
              <a:solidFill>
                <a:schemeClr val="tx1"/>
              </a:solidFill>
            </a:rPr>
            <a:t>مودرن</a:t>
          </a:r>
          <a:endParaRPr lang="ar-EG" b="1" dirty="0">
            <a:solidFill>
              <a:schemeClr val="tx1"/>
            </a:solidFill>
          </a:endParaRPr>
        </a:p>
      </dgm:t>
    </dgm:pt>
    <dgm:pt modelId="{20C970FF-6173-4679-B406-439C8911148B}" type="parTrans" cxnId="{19082A06-B5E7-4B22-B3EE-6978FF22BD4A}">
      <dgm:prSet/>
      <dgm:spPr/>
      <dgm:t>
        <a:bodyPr/>
        <a:lstStyle/>
        <a:p>
          <a:pPr rtl="1"/>
          <a:endParaRPr lang="ar-EG"/>
        </a:p>
      </dgm:t>
    </dgm:pt>
    <dgm:pt modelId="{7B3A393A-532B-4A81-B718-7EA397E1A3B1}" type="sibTrans" cxnId="{19082A06-B5E7-4B22-B3EE-6978FF22BD4A}">
      <dgm:prSet/>
      <dgm:spPr/>
      <dgm:t>
        <a:bodyPr/>
        <a:lstStyle/>
        <a:p>
          <a:pPr rtl="1"/>
          <a:endParaRPr lang="ar-EG"/>
        </a:p>
      </dgm:t>
    </dgm:pt>
    <dgm:pt modelId="{37860896-5852-4811-AD01-94C7777D5FD6}">
      <dgm:prSet phldrT="[Text]"/>
      <dgm:spPr/>
      <dgm:t>
        <a:bodyPr/>
        <a:lstStyle/>
        <a:p>
          <a:pPr rtl="1"/>
          <a:r>
            <a:rPr lang="ar-EG" b="1" dirty="0" smtClean="0">
              <a:solidFill>
                <a:schemeClr val="tx1"/>
              </a:solidFill>
            </a:rPr>
            <a:t>نيو كلاسيك</a:t>
          </a:r>
          <a:endParaRPr lang="ar-EG" b="1" dirty="0">
            <a:solidFill>
              <a:schemeClr val="tx1"/>
            </a:solidFill>
          </a:endParaRPr>
        </a:p>
      </dgm:t>
    </dgm:pt>
    <dgm:pt modelId="{D95DAB5F-B7C9-4ABE-A312-ECE1B5D78626}" type="parTrans" cxnId="{19A2DF6A-ABE0-4896-86FD-81794B535055}">
      <dgm:prSet/>
      <dgm:spPr/>
      <dgm:t>
        <a:bodyPr/>
        <a:lstStyle/>
        <a:p>
          <a:pPr rtl="1"/>
          <a:endParaRPr lang="ar-EG"/>
        </a:p>
      </dgm:t>
    </dgm:pt>
    <dgm:pt modelId="{7DC6707B-856C-4241-9B77-6CB857FFCBBF}" type="sibTrans" cxnId="{19A2DF6A-ABE0-4896-86FD-81794B535055}">
      <dgm:prSet/>
      <dgm:spPr/>
      <dgm:t>
        <a:bodyPr/>
        <a:lstStyle/>
        <a:p>
          <a:pPr rtl="1"/>
          <a:endParaRPr lang="ar-EG"/>
        </a:p>
      </dgm:t>
    </dgm:pt>
    <dgm:pt modelId="{9054BDDD-7DCC-4CFD-8E27-A06B6EFF5A3A}">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EG" sz="3200" b="1" dirty="0" smtClean="0">
              <a:solidFill>
                <a:schemeClr val="tx1"/>
              </a:solidFill>
            </a:rPr>
            <a:t>أنواع الأثاث</a:t>
          </a:r>
          <a:endParaRPr lang="ar-EG" sz="3200" b="1" dirty="0">
            <a:solidFill>
              <a:schemeClr val="tx1"/>
            </a:solidFill>
          </a:endParaRPr>
        </a:p>
      </dgm:t>
    </dgm:pt>
    <dgm:pt modelId="{F88C00AC-6981-454B-A012-C064156D66FD}" type="parTrans" cxnId="{A81BC1AC-F5AA-4749-85F7-6035F98BFAA9}">
      <dgm:prSet/>
      <dgm:spPr/>
      <dgm:t>
        <a:bodyPr/>
        <a:lstStyle/>
        <a:p>
          <a:pPr rtl="1"/>
          <a:endParaRPr lang="ar-EG"/>
        </a:p>
      </dgm:t>
    </dgm:pt>
    <dgm:pt modelId="{2AFB8878-113F-4FA8-BBE7-F77F3C008F05}" type="sibTrans" cxnId="{A81BC1AC-F5AA-4749-85F7-6035F98BFAA9}">
      <dgm:prSet/>
      <dgm:spPr/>
      <dgm:t>
        <a:bodyPr/>
        <a:lstStyle/>
        <a:p>
          <a:pPr rtl="1"/>
          <a:endParaRPr lang="ar-EG"/>
        </a:p>
      </dgm:t>
    </dgm:pt>
    <dgm:pt modelId="{143604B2-D36C-424F-BC3A-A705C1D2A5B8}" type="pres">
      <dgm:prSet presAssocID="{1F37D253-6B4A-47A5-A142-CD8582911994}" presName="Name0" presStyleCnt="0">
        <dgm:presLayoutVars>
          <dgm:dir/>
          <dgm:resizeHandles val="exact"/>
        </dgm:presLayoutVars>
      </dgm:prSet>
      <dgm:spPr/>
    </dgm:pt>
    <dgm:pt modelId="{D69D9643-D72F-4CDF-9C70-6ED4EB763124}" type="pres">
      <dgm:prSet presAssocID="{1F37D253-6B4A-47A5-A142-CD8582911994}" presName="vNodes" presStyleCnt="0"/>
      <dgm:spPr/>
    </dgm:pt>
    <dgm:pt modelId="{E29CC721-0E69-4246-B09F-A0DAB87FB5DD}" type="pres">
      <dgm:prSet presAssocID="{AF8ACDCF-C5DE-4560-BF69-36D270AAEFDF}" presName="node" presStyleLbl="node1" presStyleIdx="0" presStyleCnt="4" custScaleX="194737">
        <dgm:presLayoutVars>
          <dgm:bulletEnabled val="1"/>
        </dgm:presLayoutVars>
      </dgm:prSet>
      <dgm:spPr/>
      <dgm:t>
        <a:bodyPr/>
        <a:lstStyle/>
        <a:p>
          <a:pPr rtl="1"/>
          <a:endParaRPr lang="ar-EG"/>
        </a:p>
      </dgm:t>
    </dgm:pt>
    <dgm:pt modelId="{34938232-58C8-4997-8073-44FAEC7AA55E}" type="pres">
      <dgm:prSet presAssocID="{5D0D7106-A64F-455B-A86F-32C563C28010}" presName="spacerT" presStyleCnt="0"/>
      <dgm:spPr/>
    </dgm:pt>
    <dgm:pt modelId="{51DFA3E0-AC6A-43AF-AE48-E849DA6CD823}" type="pres">
      <dgm:prSet presAssocID="{5D0D7106-A64F-455B-A86F-32C563C28010}" presName="sibTrans" presStyleLbl="sibTrans2D1" presStyleIdx="0" presStyleCnt="3"/>
      <dgm:spPr/>
      <dgm:t>
        <a:bodyPr/>
        <a:lstStyle/>
        <a:p>
          <a:pPr rtl="1"/>
          <a:endParaRPr lang="ar-EG"/>
        </a:p>
      </dgm:t>
    </dgm:pt>
    <dgm:pt modelId="{93514E60-8208-4170-8367-1FDFE56D4267}" type="pres">
      <dgm:prSet presAssocID="{5D0D7106-A64F-455B-A86F-32C563C28010}" presName="spacerB" presStyleCnt="0"/>
      <dgm:spPr/>
    </dgm:pt>
    <dgm:pt modelId="{C7A34F55-93DA-46C3-8B59-55F3A282C725}" type="pres">
      <dgm:prSet presAssocID="{335958FD-2C15-4E43-A79F-A11B22553D8E}" presName="node" presStyleLbl="node1" presStyleIdx="1" presStyleCnt="4" custScaleX="161053">
        <dgm:presLayoutVars>
          <dgm:bulletEnabled val="1"/>
        </dgm:presLayoutVars>
      </dgm:prSet>
      <dgm:spPr/>
      <dgm:t>
        <a:bodyPr/>
        <a:lstStyle/>
        <a:p>
          <a:pPr rtl="1"/>
          <a:endParaRPr lang="ar-EG"/>
        </a:p>
      </dgm:t>
    </dgm:pt>
    <dgm:pt modelId="{B307846C-140F-455C-824C-9E841A892A29}" type="pres">
      <dgm:prSet presAssocID="{7B3A393A-532B-4A81-B718-7EA397E1A3B1}" presName="spacerT" presStyleCnt="0"/>
      <dgm:spPr/>
    </dgm:pt>
    <dgm:pt modelId="{3A1509F7-7415-4F97-8634-98FA48E06877}" type="pres">
      <dgm:prSet presAssocID="{7B3A393A-532B-4A81-B718-7EA397E1A3B1}" presName="sibTrans" presStyleLbl="sibTrans2D1" presStyleIdx="1" presStyleCnt="3"/>
      <dgm:spPr/>
      <dgm:t>
        <a:bodyPr/>
        <a:lstStyle/>
        <a:p>
          <a:pPr rtl="1"/>
          <a:endParaRPr lang="ar-EG"/>
        </a:p>
      </dgm:t>
    </dgm:pt>
    <dgm:pt modelId="{32E2FF82-3C91-449E-A33E-1AD01DD2DA66}" type="pres">
      <dgm:prSet presAssocID="{7B3A393A-532B-4A81-B718-7EA397E1A3B1}" presName="spacerB" presStyleCnt="0"/>
      <dgm:spPr/>
    </dgm:pt>
    <dgm:pt modelId="{E3A225C4-A8A1-48AC-973D-09F955F7382B}" type="pres">
      <dgm:prSet presAssocID="{37860896-5852-4811-AD01-94C7777D5FD6}" presName="node" presStyleLbl="node1" presStyleIdx="2" presStyleCnt="4" custScaleX="167369" custLinFactNeighborX="-5263" custLinFactNeighborY="25565">
        <dgm:presLayoutVars>
          <dgm:bulletEnabled val="1"/>
        </dgm:presLayoutVars>
      </dgm:prSet>
      <dgm:spPr/>
      <dgm:t>
        <a:bodyPr/>
        <a:lstStyle/>
        <a:p>
          <a:pPr rtl="1"/>
          <a:endParaRPr lang="ar-EG"/>
        </a:p>
      </dgm:t>
    </dgm:pt>
    <dgm:pt modelId="{260251E0-0F1F-4D69-AD79-CAA0573B58CE}" type="pres">
      <dgm:prSet presAssocID="{1F37D253-6B4A-47A5-A142-CD8582911994}" presName="sibTransLast" presStyleLbl="sibTrans2D1" presStyleIdx="2" presStyleCnt="3"/>
      <dgm:spPr/>
      <dgm:t>
        <a:bodyPr/>
        <a:lstStyle/>
        <a:p>
          <a:pPr rtl="1"/>
          <a:endParaRPr lang="ar-EG"/>
        </a:p>
      </dgm:t>
    </dgm:pt>
    <dgm:pt modelId="{5FA1F3A7-9EF7-4079-96D2-0F98E342ACB7}" type="pres">
      <dgm:prSet presAssocID="{1F37D253-6B4A-47A5-A142-CD8582911994}" presName="connectorText" presStyleLbl="sibTrans2D1" presStyleIdx="2" presStyleCnt="3"/>
      <dgm:spPr/>
      <dgm:t>
        <a:bodyPr/>
        <a:lstStyle/>
        <a:p>
          <a:pPr rtl="1"/>
          <a:endParaRPr lang="ar-EG"/>
        </a:p>
      </dgm:t>
    </dgm:pt>
    <dgm:pt modelId="{65C37879-4420-460A-B66C-0CCB7ECD1FDF}" type="pres">
      <dgm:prSet presAssocID="{1F37D253-6B4A-47A5-A142-CD8582911994}" presName="lastNode" presStyleLbl="node1" presStyleIdx="3" presStyleCnt="4">
        <dgm:presLayoutVars>
          <dgm:bulletEnabled val="1"/>
        </dgm:presLayoutVars>
      </dgm:prSet>
      <dgm:spPr/>
      <dgm:t>
        <a:bodyPr/>
        <a:lstStyle/>
        <a:p>
          <a:pPr rtl="1"/>
          <a:endParaRPr lang="ar-EG"/>
        </a:p>
      </dgm:t>
    </dgm:pt>
  </dgm:ptLst>
  <dgm:cxnLst>
    <dgm:cxn modelId="{8DA7A89B-FD7E-4AFA-B571-BC0E5E4E0588}" type="presOf" srcId="{7B3A393A-532B-4A81-B718-7EA397E1A3B1}" destId="{3A1509F7-7415-4F97-8634-98FA48E06877}" srcOrd="0" destOrd="0" presId="urn:microsoft.com/office/officeart/2005/8/layout/equation2"/>
    <dgm:cxn modelId="{4AFA56F4-1C37-4969-8F40-AF629BEB581F}" srcId="{1F37D253-6B4A-47A5-A142-CD8582911994}" destId="{AF8ACDCF-C5DE-4560-BF69-36D270AAEFDF}" srcOrd="0" destOrd="0" parTransId="{BE1B9FA4-BA20-4EC9-BE9B-4398D87C6824}" sibTransId="{5D0D7106-A64F-455B-A86F-32C563C28010}"/>
    <dgm:cxn modelId="{19EE33B2-589C-4211-9C8E-38DEDD856C77}" type="presOf" srcId="{7DC6707B-856C-4241-9B77-6CB857FFCBBF}" destId="{5FA1F3A7-9EF7-4079-96D2-0F98E342ACB7}" srcOrd="1" destOrd="0" presId="urn:microsoft.com/office/officeart/2005/8/layout/equation2"/>
    <dgm:cxn modelId="{2BF76805-3C22-4A07-B8E6-B54C3FDFB038}" type="presOf" srcId="{9054BDDD-7DCC-4CFD-8E27-A06B6EFF5A3A}" destId="{65C37879-4420-460A-B66C-0CCB7ECD1FDF}" srcOrd="0" destOrd="0" presId="urn:microsoft.com/office/officeart/2005/8/layout/equation2"/>
    <dgm:cxn modelId="{A81BC1AC-F5AA-4749-85F7-6035F98BFAA9}" srcId="{1F37D253-6B4A-47A5-A142-CD8582911994}" destId="{9054BDDD-7DCC-4CFD-8E27-A06B6EFF5A3A}" srcOrd="3" destOrd="0" parTransId="{F88C00AC-6981-454B-A012-C064156D66FD}" sibTransId="{2AFB8878-113F-4FA8-BBE7-F77F3C008F05}"/>
    <dgm:cxn modelId="{19082A06-B5E7-4B22-B3EE-6978FF22BD4A}" srcId="{1F37D253-6B4A-47A5-A142-CD8582911994}" destId="{335958FD-2C15-4E43-A79F-A11B22553D8E}" srcOrd="1" destOrd="0" parTransId="{20C970FF-6173-4679-B406-439C8911148B}" sibTransId="{7B3A393A-532B-4A81-B718-7EA397E1A3B1}"/>
    <dgm:cxn modelId="{46DE2695-B27D-4D08-87B8-8EC8C82BDD33}" type="presOf" srcId="{5D0D7106-A64F-455B-A86F-32C563C28010}" destId="{51DFA3E0-AC6A-43AF-AE48-E849DA6CD823}" srcOrd="0" destOrd="0" presId="urn:microsoft.com/office/officeart/2005/8/layout/equation2"/>
    <dgm:cxn modelId="{45AC4D7B-8539-45DE-8392-3115FAD5D10F}" type="presOf" srcId="{7DC6707B-856C-4241-9B77-6CB857FFCBBF}" destId="{260251E0-0F1F-4D69-AD79-CAA0573B58CE}" srcOrd="0" destOrd="0" presId="urn:microsoft.com/office/officeart/2005/8/layout/equation2"/>
    <dgm:cxn modelId="{19A2DF6A-ABE0-4896-86FD-81794B535055}" srcId="{1F37D253-6B4A-47A5-A142-CD8582911994}" destId="{37860896-5852-4811-AD01-94C7777D5FD6}" srcOrd="2" destOrd="0" parTransId="{D95DAB5F-B7C9-4ABE-A312-ECE1B5D78626}" sibTransId="{7DC6707B-856C-4241-9B77-6CB857FFCBBF}"/>
    <dgm:cxn modelId="{AFCBB0C1-AC24-4380-B15A-243DF0D9B4C2}" type="presOf" srcId="{1F37D253-6B4A-47A5-A142-CD8582911994}" destId="{143604B2-D36C-424F-BC3A-A705C1D2A5B8}" srcOrd="0" destOrd="0" presId="urn:microsoft.com/office/officeart/2005/8/layout/equation2"/>
    <dgm:cxn modelId="{D967905D-CFA0-4CFB-8B33-36E12C325D61}" type="presOf" srcId="{335958FD-2C15-4E43-A79F-A11B22553D8E}" destId="{C7A34F55-93DA-46C3-8B59-55F3A282C725}" srcOrd="0" destOrd="0" presId="urn:microsoft.com/office/officeart/2005/8/layout/equation2"/>
    <dgm:cxn modelId="{C14819B5-F282-4B25-86E5-BCB12CBDCE4E}" type="presOf" srcId="{37860896-5852-4811-AD01-94C7777D5FD6}" destId="{E3A225C4-A8A1-48AC-973D-09F955F7382B}" srcOrd="0" destOrd="0" presId="urn:microsoft.com/office/officeart/2005/8/layout/equation2"/>
    <dgm:cxn modelId="{6DE68783-9B28-4FDE-97EB-54B71141C503}" type="presOf" srcId="{AF8ACDCF-C5DE-4560-BF69-36D270AAEFDF}" destId="{E29CC721-0E69-4246-B09F-A0DAB87FB5DD}" srcOrd="0" destOrd="0" presId="urn:microsoft.com/office/officeart/2005/8/layout/equation2"/>
    <dgm:cxn modelId="{22748E32-1F45-4B88-9085-449B89835F4F}" type="presParOf" srcId="{143604B2-D36C-424F-BC3A-A705C1D2A5B8}" destId="{D69D9643-D72F-4CDF-9C70-6ED4EB763124}" srcOrd="0" destOrd="0" presId="urn:microsoft.com/office/officeart/2005/8/layout/equation2"/>
    <dgm:cxn modelId="{827C2C01-9224-4103-B5ED-E7D93207B113}" type="presParOf" srcId="{D69D9643-D72F-4CDF-9C70-6ED4EB763124}" destId="{E29CC721-0E69-4246-B09F-A0DAB87FB5DD}" srcOrd="0" destOrd="0" presId="urn:microsoft.com/office/officeart/2005/8/layout/equation2"/>
    <dgm:cxn modelId="{B467A9BE-04E8-4D89-9930-5525A08F4236}" type="presParOf" srcId="{D69D9643-D72F-4CDF-9C70-6ED4EB763124}" destId="{34938232-58C8-4997-8073-44FAEC7AA55E}" srcOrd="1" destOrd="0" presId="urn:microsoft.com/office/officeart/2005/8/layout/equation2"/>
    <dgm:cxn modelId="{BC778DF0-2DDA-4D69-BB43-951EC543F381}" type="presParOf" srcId="{D69D9643-D72F-4CDF-9C70-6ED4EB763124}" destId="{51DFA3E0-AC6A-43AF-AE48-E849DA6CD823}" srcOrd="2" destOrd="0" presId="urn:microsoft.com/office/officeart/2005/8/layout/equation2"/>
    <dgm:cxn modelId="{67E387E5-20D0-48E3-9035-35D33462B532}" type="presParOf" srcId="{D69D9643-D72F-4CDF-9C70-6ED4EB763124}" destId="{93514E60-8208-4170-8367-1FDFE56D4267}" srcOrd="3" destOrd="0" presId="urn:microsoft.com/office/officeart/2005/8/layout/equation2"/>
    <dgm:cxn modelId="{96CD3A5D-2CCD-4117-8591-52432935E471}" type="presParOf" srcId="{D69D9643-D72F-4CDF-9C70-6ED4EB763124}" destId="{C7A34F55-93DA-46C3-8B59-55F3A282C725}" srcOrd="4" destOrd="0" presId="urn:microsoft.com/office/officeart/2005/8/layout/equation2"/>
    <dgm:cxn modelId="{5729FCBF-2E26-4089-897D-C359F04B15F9}" type="presParOf" srcId="{D69D9643-D72F-4CDF-9C70-6ED4EB763124}" destId="{B307846C-140F-455C-824C-9E841A892A29}" srcOrd="5" destOrd="0" presId="urn:microsoft.com/office/officeart/2005/8/layout/equation2"/>
    <dgm:cxn modelId="{A4358FA6-430E-422C-AF1E-E994398BA58A}" type="presParOf" srcId="{D69D9643-D72F-4CDF-9C70-6ED4EB763124}" destId="{3A1509F7-7415-4F97-8634-98FA48E06877}" srcOrd="6" destOrd="0" presId="urn:microsoft.com/office/officeart/2005/8/layout/equation2"/>
    <dgm:cxn modelId="{BCD48A67-5637-4558-AA99-130C26A4CB8B}" type="presParOf" srcId="{D69D9643-D72F-4CDF-9C70-6ED4EB763124}" destId="{32E2FF82-3C91-449E-A33E-1AD01DD2DA66}" srcOrd="7" destOrd="0" presId="urn:microsoft.com/office/officeart/2005/8/layout/equation2"/>
    <dgm:cxn modelId="{6995B26E-5919-44E4-AEE3-9A8B3CCEEAA0}" type="presParOf" srcId="{D69D9643-D72F-4CDF-9C70-6ED4EB763124}" destId="{E3A225C4-A8A1-48AC-973D-09F955F7382B}" srcOrd="8" destOrd="0" presId="urn:microsoft.com/office/officeart/2005/8/layout/equation2"/>
    <dgm:cxn modelId="{809930CA-6CDE-45EA-B12A-208600DE5F67}" type="presParOf" srcId="{143604B2-D36C-424F-BC3A-A705C1D2A5B8}" destId="{260251E0-0F1F-4D69-AD79-CAA0573B58CE}" srcOrd="1" destOrd="0" presId="urn:microsoft.com/office/officeart/2005/8/layout/equation2"/>
    <dgm:cxn modelId="{8A65368C-A199-42AA-82E4-2E0E006BC4AD}" type="presParOf" srcId="{260251E0-0F1F-4D69-AD79-CAA0573B58CE}" destId="{5FA1F3A7-9EF7-4079-96D2-0F98E342ACB7}" srcOrd="0" destOrd="0" presId="urn:microsoft.com/office/officeart/2005/8/layout/equation2"/>
    <dgm:cxn modelId="{6CD6572C-8B91-4C0A-8BF1-E90E5B0DA55E}" type="presParOf" srcId="{143604B2-D36C-424F-BC3A-A705C1D2A5B8}" destId="{65C37879-4420-460A-B66C-0CCB7ECD1FDF}"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175AE-1D92-4EBB-8028-823B5B829B1C}">
      <dsp:nvSpPr>
        <dsp:cNvPr id="0" name=""/>
        <dsp:cNvSpPr/>
      </dsp:nvSpPr>
      <dsp:spPr>
        <a:xfrm>
          <a:off x="4995357" y="190532"/>
          <a:ext cx="2412945" cy="2895534"/>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905" tIns="99441" rIns="0" bIns="0" numCol="1" spcCol="1270" anchor="t" anchorCtr="0">
          <a:noAutofit/>
        </a:bodyPr>
        <a:lstStyle/>
        <a:p>
          <a:pPr lvl="0" algn="l" defTabSz="1289050" rtl="1">
            <a:lnSpc>
              <a:spcPct val="90000"/>
            </a:lnSpc>
            <a:spcBef>
              <a:spcPct val="0"/>
            </a:spcBef>
            <a:spcAft>
              <a:spcPct val="35000"/>
            </a:spcAft>
          </a:pPr>
          <a:r>
            <a:rPr lang="ar-EG" sz="2900" b="1" kern="1200" dirty="0" smtClean="0">
              <a:solidFill>
                <a:schemeClr val="tx1"/>
              </a:solidFill>
            </a:rPr>
            <a:t>الشكل والأرضية</a:t>
          </a:r>
          <a:endParaRPr lang="ar-EG" sz="2900" b="1" kern="1200" dirty="0">
            <a:solidFill>
              <a:schemeClr val="tx1"/>
            </a:solidFill>
          </a:endParaRPr>
        </a:p>
      </dsp:txBody>
      <dsp:txXfrm rot="5400000">
        <a:off x="5979838" y="1136407"/>
        <a:ext cx="2374338" cy="482589"/>
      </dsp:txXfrm>
    </dsp:sp>
    <dsp:sp modelId="{94A18076-E23F-4DD9-9936-5B6123CE5FEB}">
      <dsp:nvSpPr>
        <dsp:cNvPr id="0" name=""/>
        <dsp:cNvSpPr/>
      </dsp:nvSpPr>
      <dsp:spPr>
        <a:xfrm>
          <a:off x="5128069" y="190532"/>
          <a:ext cx="1797644" cy="28955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lvl="0" algn="justLow" defTabSz="1333500" rtl="1">
            <a:lnSpc>
              <a:spcPct val="90000"/>
            </a:lnSpc>
            <a:spcBef>
              <a:spcPct val="0"/>
            </a:spcBef>
            <a:spcAft>
              <a:spcPct val="35000"/>
            </a:spcAft>
          </a:pPr>
          <a:r>
            <a:rPr lang="ar-SA" sz="3000" b="1" kern="1200" dirty="0" smtClean="0"/>
            <a:t>الشكل هو قطع الأثاث والأرضية </a:t>
          </a:r>
          <a:r>
            <a:rPr lang="ar-SA" sz="3000" b="1" kern="1200" dirty="0" err="1" smtClean="0"/>
            <a:t>هى</a:t>
          </a:r>
          <a:r>
            <a:rPr lang="ar-SA" sz="3000" b="1" kern="1200" dirty="0" smtClean="0"/>
            <a:t> الحيز أو الفراغ الذي يحيط بها</a:t>
          </a:r>
          <a:endParaRPr lang="ar-EG" sz="3000" kern="1200" dirty="0"/>
        </a:p>
      </dsp:txBody>
      <dsp:txXfrm>
        <a:off x="5128069" y="190532"/>
        <a:ext cx="1797644" cy="2895534"/>
      </dsp:txXfrm>
    </dsp:sp>
    <dsp:sp modelId="{6854B1D8-1E2E-42FE-B999-2E2A8882EA5C}">
      <dsp:nvSpPr>
        <dsp:cNvPr id="0" name=""/>
        <dsp:cNvSpPr/>
      </dsp:nvSpPr>
      <dsp:spPr>
        <a:xfrm>
          <a:off x="2497958" y="190532"/>
          <a:ext cx="2412945" cy="2895534"/>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09728" rIns="0" bIns="0" numCol="1" spcCol="1270" anchor="t" anchorCtr="0">
          <a:noAutofit/>
        </a:bodyPr>
        <a:lstStyle/>
        <a:p>
          <a:pPr lvl="0" algn="l" defTabSz="1422400" rtl="1">
            <a:lnSpc>
              <a:spcPct val="90000"/>
            </a:lnSpc>
            <a:spcBef>
              <a:spcPct val="0"/>
            </a:spcBef>
            <a:spcAft>
              <a:spcPct val="35000"/>
            </a:spcAft>
          </a:pPr>
          <a:r>
            <a:rPr lang="ar-SA" sz="3200" b="1" kern="1200" dirty="0" smtClean="0">
              <a:solidFill>
                <a:schemeClr val="tx1"/>
              </a:solidFill>
            </a:rPr>
            <a:t>الألوان</a:t>
          </a:r>
          <a:endParaRPr lang="ar-EG" sz="3200" b="1" kern="1200" dirty="0">
            <a:solidFill>
              <a:schemeClr val="tx1"/>
            </a:solidFill>
          </a:endParaRPr>
        </a:p>
      </dsp:txBody>
      <dsp:txXfrm rot="5400000">
        <a:off x="3482440" y="1136407"/>
        <a:ext cx="2374338" cy="482589"/>
      </dsp:txXfrm>
    </dsp:sp>
    <dsp:sp modelId="{AC4C3EF8-BD2F-4786-9808-2FF69BE5CD51}">
      <dsp:nvSpPr>
        <dsp:cNvPr id="0" name=""/>
        <dsp:cNvSpPr/>
      </dsp:nvSpPr>
      <dsp:spPr>
        <a:xfrm rot="16200000">
          <a:off x="4686145" y="2490991"/>
          <a:ext cx="425387" cy="361941"/>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76B5AB-5F0D-41CE-8836-6508A45C69C2}">
      <dsp:nvSpPr>
        <dsp:cNvPr id="0" name=""/>
        <dsp:cNvSpPr/>
      </dsp:nvSpPr>
      <dsp:spPr>
        <a:xfrm>
          <a:off x="2630670" y="190532"/>
          <a:ext cx="1797644" cy="28955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lvl="0" algn="justLow" defTabSz="1333500" rtl="1">
            <a:lnSpc>
              <a:spcPct val="90000"/>
            </a:lnSpc>
            <a:spcBef>
              <a:spcPct val="0"/>
            </a:spcBef>
            <a:spcAft>
              <a:spcPct val="35000"/>
            </a:spcAft>
          </a:pPr>
          <a:r>
            <a:rPr lang="ar-SA" sz="3000" b="1" kern="1200" dirty="0" smtClean="0"/>
            <a:t>المزيج المكون من الألوان الأساسية ويترك طابعه على من في داخل الحجرة</a:t>
          </a:r>
          <a:endParaRPr lang="ar-EG" sz="3000" kern="1200" dirty="0"/>
        </a:p>
      </dsp:txBody>
      <dsp:txXfrm>
        <a:off x="2630670" y="190532"/>
        <a:ext cx="1797644" cy="2895534"/>
      </dsp:txXfrm>
    </dsp:sp>
    <dsp:sp modelId="{C5597C39-769F-4B04-B266-6C95C63E3AB5}">
      <dsp:nvSpPr>
        <dsp:cNvPr id="0" name=""/>
        <dsp:cNvSpPr/>
      </dsp:nvSpPr>
      <dsp:spPr>
        <a:xfrm>
          <a:off x="560" y="190532"/>
          <a:ext cx="2412945" cy="2895534"/>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09728" rIns="0" bIns="0" numCol="1" spcCol="1270" anchor="t" anchorCtr="0">
          <a:noAutofit/>
        </a:bodyPr>
        <a:lstStyle/>
        <a:p>
          <a:pPr lvl="0" algn="l" defTabSz="1422400" rtl="1">
            <a:lnSpc>
              <a:spcPct val="90000"/>
            </a:lnSpc>
            <a:spcBef>
              <a:spcPct val="0"/>
            </a:spcBef>
            <a:spcAft>
              <a:spcPct val="35000"/>
            </a:spcAft>
          </a:pPr>
          <a:r>
            <a:rPr lang="ar-EG" sz="3200" b="1" kern="1200" dirty="0" smtClean="0">
              <a:solidFill>
                <a:schemeClr val="tx1"/>
              </a:solidFill>
            </a:rPr>
            <a:t>الظل والنور</a:t>
          </a:r>
          <a:endParaRPr lang="ar-EG" sz="3200" b="1" kern="1200" dirty="0">
            <a:solidFill>
              <a:schemeClr val="tx1"/>
            </a:solidFill>
          </a:endParaRPr>
        </a:p>
      </dsp:txBody>
      <dsp:txXfrm rot="5400000">
        <a:off x="985042" y="1136407"/>
        <a:ext cx="2374338" cy="482589"/>
      </dsp:txXfrm>
    </dsp:sp>
    <dsp:sp modelId="{7B7E6AA1-18D6-431D-B58E-D8CB4BCBBEA1}">
      <dsp:nvSpPr>
        <dsp:cNvPr id="0" name=""/>
        <dsp:cNvSpPr/>
      </dsp:nvSpPr>
      <dsp:spPr>
        <a:xfrm rot="16200000">
          <a:off x="2188747" y="2490991"/>
          <a:ext cx="425387" cy="361941"/>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EF958D-A9F5-4196-8535-D4719D92BE86}">
      <dsp:nvSpPr>
        <dsp:cNvPr id="0" name=""/>
        <dsp:cNvSpPr/>
      </dsp:nvSpPr>
      <dsp:spPr>
        <a:xfrm>
          <a:off x="133272" y="190532"/>
          <a:ext cx="1797644" cy="28955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lvl="0" algn="justLow" defTabSz="1333500" rtl="1">
            <a:lnSpc>
              <a:spcPct val="90000"/>
            </a:lnSpc>
            <a:spcBef>
              <a:spcPct val="0"/>
            </a:spcBef>
            <a:spcAft>
              <a:spcPct val="35000"/>
            </a:spcAft>
          </a:pPr>
          <a:r>
            <a:rPr lang="ar-SA" sz="3000" b="1" kern="1200" dirty="0" smtClean="0"/>
            <a:t>الأثر المتروك على الأثاث والألوان طوال اليوم</a:t>
          </a:r>
          <a:endParaRPr lang="ar-EG" sz="3000" kern="1200" dirty="0"/>
        </a:p>
      </dsp:txBody>
      <dsp:txXfrm>
        <a:off x="133272" y="190532"/>
        <a:ext cx="1797644" cy="28955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F1C14-4C1F-4619-AEF6-17D944B5A945}">
      <dsp:nvSpPr>
        <dsp:cNvPr id="0" name=""/>
        <dsp:cNvSpPr/>
      </dsp:nvSpPr>
      <dsp:spPr>
        <a:xfrm>
          <a:off x="2569898" y="1948"/>
          <a:ext cx="1451502" cy="943476"/>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solidFill>
                <a:schemeClr val="tx1"/>
              </a:solidFill>
            </a:rPr>
            <a:t>المنفعة</a:t>
          </a:r>
          <a:endParaRPr lang="ar-EG" sz="3100" b="1" kern="1200" dirty="0">
            <a:solidFill>
              <a:schemeClr val="tx1"/>
            </a:solidFill>
          </a:endParaRPr>
        </a:p>
      </dsp:txBody>
      <dsp:txXfrm>
        <a:off x="2615955" y="48005"/>
        <a:ext cx="1359388" cy="851362"/>
      </dsp:txXfrm>
    </dsp:sp>
    <dsp:sp modelId="{0599E7A0-7AD4-4C6F-8950-3BB3138DE77D}">
      <dsp:nvSpPr>
        <dsp:cNvPr id="0" name=""/>
        <dsp:cNvSpPr/>
      </dsp:nvSpPr>
      <dsp:spPr>
        <a:xfrm>
          <a:off x="1737336" y="473686"/>
          <a:ext cx="3116627" cy="3116627"/>
        </a:xfrm>
        <a:custGeom>
          <a:avLst/>
          <a:gdLst/>
          <a:ahLst/>
          <a:cxnLst/>
          <a:rect l="0" t="0" r="0" b="0"/>
          <a:pathLst>
            <a:path>
              <a:moveTo>
                <a:pt x="2484311" y="304970"/>
              </a:moveTo>
              <a:arcTo wR="1558313" hR="1558313" stAng="18387470" swAng="163322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46FFCE-EC53-4174-9C3A-CC488D32C9C7}">
      <dsp:nvSpPr>
        <dsp:cNvPr id="0" name=""/>
        <dsp:cNvSpPr/>
      </dsp:nvSpPr>
      <dsp:spPr>
        <a:xfrm>
          <a:off x="4128212" y="1560261"/>
          <a:ext cx="1451502" cy="943476"/>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solidFill>
                <a:schemeClr val="tx1"/>
              </a:solidFill>
            </a:rPr>
            <a:t>المتانة</a:t>
          </a:r>
          <a:endParaRPr lang="ar-EG" sz="3100" b="1" kern="1200" dirty="0">
            <a:solidFill>
              <a:schemeClr val="tx1"/>
            </a:solidFill>
          </a:endParaRPr>
        </a:p>
      </dsp:txBody>
      <dsp:txXfrm>
        <a:off x="4174269" y="1606318"/>
        <a:ext cx="1359388" cy="851362"/>
      </dsp:txXfrm>
    </dsp:sp>
    <dsp:sp modelId="{CA58EC46-1EDC-4486-8A7D-1F48B3420AE4}">
      <dsp:nvSpPr>
        <dsp:cNvPr id="0" name=""/>
        <dsp:cNvSpPr/>
      </dsp:nvSpPr>
      <dsp:spPr>
        <a:xfrm>
          <a:off x="1737336" y="473686"/>
          <a:ext cx="3116627" cy="3116627"/>
        </a:xfrm>
        <a:custGeom>
          <a:avLst/>
          <a:gdLst/>
          <a:ahLst/>
          <a:cxnLst/>
          <a:rect l="0" t="0" r="0" b="0"/>
          <a:pathLst>
            <a:path>
              <a:moveTo>
                <a:pt x="2955058" y="2249286"/>
              </a:moveTo>
              <a:arcTo wR="1558313" hR="1558313" stAng="1579302" swAng="163322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AC8896D-C65D-41FB-993E-9B04CC05227C}">
      <dsp:nvSpPr>
        <dsp:cNvPr id="0" name=""/>
        <dsp:cNvSpPr/>
      </dsp:nvSpPr>
      <dsp:spPr>
        <a:xfrm>
          <a:off x="2569898" y="3118575"/>
          <a:ext cx="1451502" cy="943476"/>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solidFill>
                <a:schemeClr val="tx1"/>
              </a:solidFill>
            </a:rPr>
            <a:t>الحالة المادية</a:t>
          </a:r>
          <a:endParaRPr lang="ar-EG" sz="3100" b="1" kern="1200" dirty="0">
            <a:solidFill>
              <a:schemeClr val="tx1"/>
            </a:solidFill>
          </a:endParaRPr>
        </a:p>
      </dsp:txBody>
      <dsp:txXfrm>
        <a:off x="2615955" y="3164632"/>
        <a:ext cx="1359388" cy="851362"/>
      </dsp:txXfrm>
    </dsp:sp>
    <dsp:sp modelId="{C7B6AF23-6FEA-436C-ACFD-90306011DED3}">
      <dsp:nvSpPr>
        <dsp:cNvPr id="0" name=""/>
        <dsp:cNvSpPr/>
      </dsp:nvSpPr>
      <dsp:spPr>
        <a:xfrm>
          <a:off x="1737336" y="473686"/>
          <a:ext cx="3116627" cy="3116627"/>
        </a:xfrm>
        <a:custGeom>
          <a:avLst/>
          <a:gdLst/>
          <a:ahLst/>
          <a:cxnLst/>
          <a:rect l="0" t="0" r="0" b="0"/>
          <a:pathLst>
            <a:path>
              <a:moveTo>
                <a:pt x="632315" y="2811656"/>
              </a:moveTo>
              <a:arcTo wR="1558313" hR="1558313" stAng="7587470" swAng="163322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AA24E35-DB51-41DC-8958-9453EA7F6179}">
      <dsp:nvSpPr>
        <dsp:cNvPr id="0" name=""/>
        <dsp:cNvSpPr/>
      </dsp:nvSpPr>
      <dsp:spPr>
        <a:xfrm>
          <a:off x="1011585" y="1560261"/>
          <a:ext cx="1451502" cy="943476"/>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t>الجمال</a:t>
          </a:r>
          <a:endParaRPr lang="ar-EG" sz="3100" b="1" kern="1200" dirty="0"/>
        </a:p>
      </dsp:txBody>
      <dsp:txXfrm>
        <a:off x="1057642" y="1606318"/>
        <a:ext cx="1359388" cy="851362"/>
      </dsp:txXfrm>
    </dsp:sp>
    <dsp:sp modelId="{ECFA7BD9-6D71-4664-BC47-98072147FF99}">
      <dsp:nvSpPr>
        <dsp:cNvPr id="0" name=""/>
        <dsp:cNvSpPr/>
      </dsp:nvSpPr>
      <dsp:spPr>
        <a:xfrm>
          <a:off x="1737336" y="473686"/>
          <a:ext cx="3116627" cy="3116627"/>
        </a:xfrm>
        <a:custGeom>
          <a:avLst/>
          <a:gdLst/>
          <a:ahLst/>
          <a:cxnLst/>
          <a:rect l="0" t="0" r="0" b="0"/>
          <a:pathLst>
            <a:path>
              <a:moveTo>
                <a:pt x="161568" y="867340"/>
              </a:moveTo>
              <a:arcTo wR="1558313" hR="1558313" stAng="12379302" swAng="163322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F1C14-4C1F-4619-AEF6-17D944B5A945}">
      <dsp:nvSpPr>
        <dsp:cNvPr id="0" name=""/>
        <dsp:cNvSpPr/>
      </dsp:nvSpPr>
      <dsp:spPr>
        <a:xfrm>
          <a:off x="2677392" y="2589"/>
          <a:ext cx="1425754" cy="926740"/>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solidFill>
                <a:schemeClr val="tx1"/>
              </a:solidFill>
            </a:rPr>
            <a:t>المحلات التجارية</a:t>
          </a:r>
          <a:endParaRPr lang="ar-EG" sz="3100" b="1" kern="1200" dirty="0">
            <a:solidFill>
              <a:schemeClr val="tx1"/>
            </a:solidFill>
          </a:endParaRPr>
        </a:p>
      </dsp:txBody>
      <dsp:txXfrm>
        <a:off x="2722632" y="47829"/>
        <a:ext cx="1335274" cy="836260"/>
      </dsp:txXfrm>
    </dsp:sp>
    <dsp:sp modelId="{0599E7A0-7AD4-4C6F-8950-3BB3138DE77D}">
      <dsp:nvSpPr>
        <dsp:cNvPr id="0" name=""/>
        <dsp:cNvSpPr/>
      </dsp:nvSpPr>
      <dsp:spPr>
        <a:xfrm>
          <a:off x="1538390" y="465960"/>
          <a:ext cx="3703759" cy="3703759"/>
        </a:xfrm>
        <a:custGeom>
          <a:avLst/>
          <a:gdLst/>
          <a:ahLst/>
          <a:cxnLst/>
          <a:rect l="0" t="0" r="0" b="0"/>
          <a:pathLst>
            <a:path>
              <a:moveTo>
                <a:pt x="2755845" y="235617"/>
              </a:moveTo>
              <a:arcTo wR="1851879" hR="1851879" stAng="17953082" swAng="121209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46FFCE-EC53-4174-9C3A-CC488D32C9C7}">
      <dsp:nvSpPr>
        <dsp:cNvPr id="0" name=""/>
        <dsp:cNvSpPr/>
      </dsp:nvSpPr>
      <dsp:spPr>
        <a:xfrm>
          <a:off x="4438635" y="1282207"/>
          <a:ext cx="1425754" cy="926740"/>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solidFill>
                <a:schemeClr val="tx1"/>
              </a:solidFill>
            </a:rPr>
            <a:t>التقسيط</a:t>
          </a:r>
          <a:endParaRPr lang="ar-EG" sz="3100" b="1" kern="1200" dirty="0">
            <a:solidFill>
              <a:schemeClr val="tx1"/>
            </a:solidFill>
          </a:endParaRPr>
        </a:p>
      </dsp:txBody>
      <dsp:txXfrm>
        <a:off x="4483875" y="1327447"/>
        <a:ext cx="1335274" cy="836260"/>
      </dsp:txXfrm>
    </dsp:sp>
    <dsp:sp modelId="{CA58EC46-1EDC-4486-8A7D-1F48B3420AE4}">
      <dsp:nvSpPr>
        <dsp:cNvPr id="0" name=""/>
        <dsp:cNvSpPr/>
      </dsp:nvSpPr>
      <dsp:spPr>
        <a:xfrm>
          <a:off x="1555182" y="628477"/>
          <a:ext cx="3703759" cy="3703759"/>
        </a:xfrm>
        <a:custGeom>
          <a:avLst/>
          <a:gdLst/>
          <a:ahLst/>
          <a:cxnLst/>
          <a:rect l="0" t="0" r="0" b="0"/>
          <a:pathLst>
            <a:path>
              <a:moveTo>
                <a:pt x="3702339" y="1779386"/>
              </a:moveTo>
              <a:arcTo wR="1851879" hR="1851879" stAng="21465393" swAng="113642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AC8896D-C65D-41FB-993E-9B04CC05227C}">
      <dsp:nvSpPr>
        <dsp:cNvPr id="0" name=""/>
        <dsp:cNvSpPr/>
      </dsp:nvSpPr>
      <dsp:spPr>
        <a:xfrm>
          <a:off x="3695705" y="3200400"/>
          <a:ext cx="2091454" cy="1007496"/>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solidFill>
                <a:schemeClr val="tx1"/>
              </a:solidFill>
            </a:rPr>
            <a:t>محلات الأثاث المستعمل</a:t>
          </a:r>
          <a:endParaRPr lang="ar-EG" sz="3100" b="1" kern="1200" dirty="0">
            <a:solidFill>
              <a:schemeClr val="tx1"/>
            </a:solidFill>
          </a:endParaRPr>
        </a:p>
      </dsp:txBody>
      <dsp:txXfrm>
        <a:off x="3744887" y="3249582"/>
        <a:ext cx="1993090" cy="909132"/>
      </dsp:txXfrm>
    </dsp:sp>
    <dsp:sp modelId="{C7B6AF23-6FEA-436C-ACFD-90306011DED3}">
      <dsp:nvSpPr>
        <dsp:cNvPr id="0" name=""/>
        <dsp:cNvSpPr/>
      </dsp:nvSpPr>
      <dsp:spPr>
        <a:xfrm>
          <a:off x="1797717" y="510994"/>
          <a:ext cx="3703759" cy="3703759"/>
        </a:xfrm>
        <a:custGeom>
          <a:avLst/>
          <a:gdLst/>
          <a:ahLst/>
          <a:cxnLst/>
          <a:rect l="0" t="0" r="0" b="0"/>
          <a:pathLst>
            <a:path>
              <a:moveTo>
                <a:pt x="1889925" y="3703368"/>
              </a:moveTo>
              <a:arcTo wR="1851879" hR="1851879" stAng="5329368" swAng="68095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AA24E35-DB51-41DC-8958-9453EA7F6179}">
      <dsp:nvSpPr>
        <dsp:cNvPr id="0" name=""/>
        <dsp:cNvSpPr/>
      </dsp:nvSpPr>
      <dsp:spPr>
        <a:xfrm>
          <a:off x="1399644" y="3352671"/>
          <a:ext cx="1804235" cy="926740"/>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1" kern="1200" dirty="0" smtClean="0"/>
            <a:t>التخفيضات</a:t>
          </a:r>
          <a:endParaRPr lang="ar-EG" sz="3100" b="1" kern="1200" dirty="0"/>
        </a:p>
      </dsp:txBody>
      <dsp:txXfrm>
        <a:off x="1444884" y="3397911"/>
        <a:ext cx="1713755" cy="836260"/>
      </dsp:txXfrm>
    </dsp:sp>
    <dsp:sp modelId="{ECFA7BD9-6D71-4664-BC47-98072147FF99}">
      <dsp:nvSpPr>
        <dsp:cNvPr id="0" name=""/>
        <dsp:cNvSpPr/>
      </dsp:nvSpPr>
      <dsp:spPr>
        <a:xfrm>
          <a:off x="1538390" y="465960"/>
          <a:ext cx="3703759" cy="3703759"/>
        </a:xfrm>
        <a:custGeom>
          <a:avLst/>
          <a:gdLst/>
          <a:ahLst/>
          <a:cxnLst/>
          <a:rect l="0" t="0" r="0" b="0"/>
          <a:pathLst>
            <a:path>
              <a:moveTo>
                <a:pt x="196529" y="2682105"/>
              </a:moveTo>
              <a:arcTo wR="1851879" hR="1851879" stAng="9201862" swAng="136016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ACD555F-6FE4-4C1F-B871-653CB9D98B70}">
      <dsp:nvSpPr>
        <dsp:cNvPr id="0" name=""/>
        <dsp:cNvSpPr/>
      </dsp:nvSpPr>
      <dsp:spPr>
        <a:xfrm>
          <a:off x="726910" y="1282207"/>
          <a:ext cx="1804235" cy="926740"/>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b="1" kern="1200" dirty="0" smtClean="0"/>
            <a:t>حسب الطلب</a:t>
          </a:r>
          <a:endParaRPr lang="ar-EG" sz="2900" b="1" kern="1200" dirty="0"/>
        </a:p>
      </dsp:txBody>
      <dsp:txXfrm>
        <a:off x="772150" y="1327447"/>
        <a:ext cx="1713755" cy="836260"/>
      </dsp:txXfrm>
    </dsp:sp>
    <dsp:sp modelId="{1E6795E3-B342-4CAA-A8B5-E5320F9E6576}">
      <dsp:nvSpPr>
        <dsp:cNvPr id="0" name=""/>
        <dsp:cNvSpPr/>
      </dsp:nvSpPr>
      <dsp:spPr>
        <a:xfrm>
          <a:off x="1538390" y="465960"/>
          <a:ext cx="3703759" cy="3703759"/>
        </a:xfrm>
        <a:custGeom>
          <a:avLst/>
          <a:gdLst/>
          <a:ahLst/>
          <a:cxnLst/>
          <a:rect l="0" t="0" r="0" b="0"/>
          <a:pathLst>
            <a:path>
              <a:moveTo>
                <a:pt x="445386" y="647207"/>
              </a:moveTo>
              <a:arcTo wR="1851879" hR="1851879" stAng="13234819" swAng="121209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CC721-0E69-4246-B09F-A0DAB87FB5DD}">
      <dsp:nvSpPr>
        <dsp:cNvPr id="0" name=""/>
        <dsp:cNvSpPr/>
      </dsp:nvSpPr>
      <dsp:spPr>
        <a:xfrm>
          <a:off x="990599" y="2908"/>
          <a:ext cx="1762126" cy="904874"/>
        </a:xfrm>
        <a:prstGeom prst="ellipse">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EG" sz="2200" b="1" kern="1200" dirty="0" smtClean="0">
              <a:solidFill>
                <a:schemeClr val="tx1"/>
              </a:solidFill>
            </a:rPr>
            <a:t>كلاسيك</a:t>
          </a:r>
          <a:endParaRPr lang="ar-EG" sz="2200" b="1" kern="1200" dirty="0">
            <a:solidFill>
              <a:schemeClr val="tx1"/>
            </a:solidFill>
          </a:endParaRPr>
        </a:p>
      </dsp:txBody>
      <dsp:txXfrm>
        <a:off x="1248656" y="135424"/>
        <a:ext cx="1246012" cy="639842"/>
      </dsp:txXfrm>
    </dsp:sp>
    <dsp:sp modelId="{51DFA3E0-AC6A-43AF-AE48-E849DA6CD823}">
      <dsp:nvSpPr>
        <dsp:cNvPr id="0" name=""/>
        <dsp:cNvSpPr/>
      </dsp:nvSpPr>
      <dsp:spPr>
        <a:xfrm>
          <a:off x="1609248" y="981259"/>
          <a:ext cx="524827" cy="52482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rtl="1">
            <a:lnSpc>
              <a:spcPct val="90000"/>
            </a:lnSpc>
            <a:spcBef>
              <a:spcPct val="0"/>
            </a:spcBef>
            <a:spcAft>
              <a:spcPct val="35000"/>
            </a:spcAft>
          </a:pPr>
          <a:endParaRPr lang="ar-EG" sz="900" kern="1200"/>
        </a:p>
      </dsp:txBody>
      <dsp:txXfrm>
        <a:off x="1678814" y="1181953"/>
        <a:ext cx="385695" cy="123439"/>
      </dsp:txXfrm>
    </dsp:sp>
    <dsp:sp modelId="{C7A34F55-93DA-46C3-8B59-55F3A282C725}">
      <dsp:nvSpPr>
        <dsp:cNvPr id="0" name=""/>
        <dsp:cNvSpPr/>
      </dsp:nvSpPr>
      <dsp:spPr>
        <a:xfrm>
          <a:off x="1142998" y="1579562"/>
          <a:ext cx="1457328" cy="904874"/>
        </a:xfrm>
        <a:prstGeom prst="ellipse">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EG" sz="2200" b="1" kern="1200" dirty="0" smtClean="0">
              <a:solidFill>
                <a:schemeClr val="tx1"/>
              </a:solidFill>
            </a:rPr>
            <a:t>مودرن</a:t>
          </a:r>
          <a:endParaRPr lang="ar-EG" sz="2200" b="1" kern="1200" dirty="0">
            <a:solidFill>
              <a:schemeClr val="tx1"/>
            </a:solidFill>
          </a:endParaRPr>
        </a:p>
      </dsp:txBody>
      <dsp:txXfrm>
        <a:off x="1356419" y="1712078"/>
        <a:ext cx="1030486" cy="639842"/>
      </dsp:txXfrm>
    </dsp:sp>
    <dsp:sp modelId="{3A1509F7-7415-4F97-8634-98FA48E06877}">
      <dsp:nvSpPr>
        <dsp:cNvPr id="0" name=""/>
        <dsp:cNvSpPr/>
      </dsp:nvSpPr>
      <dsp:spPr>
        <a:xfrm>
          <a:off x="1609248" y="2557913"/>
          <a:ext cx="524827" cy="52482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rtl="1">
            <a:lnSpc>
              <a:spcPct val="90000"/>
            </a:lnSpc>
            <a:spcBef>
              <a:spcPct val="0"/>
            </a:spcBef>
            <a:spcAft>
              <a:spcPct val="35000"/>
            </a:spcAft>
          </a:pPr>
          <a:endParaRPr lang="ar-EG" sz="900" kern="1200"/>
        </a:p>
      </dsp:txBody>
      <dsp:txXfrm>
        <a:off x="1678814" y="2758607"/>
        <a:ext cx="385695" cy="123439"/>
      </dsp:txXfrm>
    </dsp:sp>
    <dsp:sp modelId="{E3A225C4-A8A1-48AC-973D-09F955F7382B}">
      <dsp:nvSpPr>
        <dsp:cNvPr id="0" name=""/>
        <dsp:cNvSpPr/>
      </dsp:nvSpPr>
      <dsp:spPr>
        <a:xfrm>
          <a:off x="1066798" y="3159125"/>
          <a:ext cx="1514480" cy="90487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EG" sz="2200" b="1" kern="1200" dirty="0" smtClean="0">
              <a:solidFill>
                <a:schemeClr val="tx1"/>
              </a:solidFill>
            </a:rPr>
            <a:t>نيو كلاسيك</a:t>
          </a:r>
          <a:endParaRPr lang="ar-EG" sz="2200" b="1" kern="1200" dirty="0">
            <a:solidFill>
              <a:schemeClr val="tx1"/>
            </a:solidFill>
          </a:endParaRPr>
        </a:p>
      </dsp:txBody>
      <dsp:txXfrm>
        <a:off x="1288588" y="3291641"/>
        <a:ext cx="1070900" cy="639842"/>
      </dsp:txXfrm>
    </dsp:sp>
    <dsp:sp modelId="{260251E0-0F1F-4D69-AD79-CAA0573B58CE}">
      <dsp:nvSpPr>
        <dsp:cNvPr id="0" name=""/>
        <dsp:cNvSpPr/>
      </dsp:nvSpPr>
      <dsp:spPr>
        <a:xfrm rot="21597853">
          <a:off x="2888456" y="1864422"/>
          <a:ext cx="287750" cy="3366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a:off x="2888456" y="1931772"/>
        <a:ext cx="201425" cy="201967"/>
      </dsp:txXfrm>
    </dsp:sp>
    <dsp:sp modelId="{65C37879-4420-460A-B66C-0CCB7ECD1FDF}">
      <dsp:nvSpPr>
        <dsp:cNvPr id="0" name=""/>
        <dsp:cNvSpPr/>
      </dsp:nvSpPr>
      <dsp:spPr>
        <a:xfrm>
          <a:off x="3295650" y="1127125"/>
          <a:ext cx="1809749" cy="1809749"/>
        </a:xfrm>
        <a:prstGeom prst="ellipse">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EG" sz="3200" b="1" kern="1200" dirty="0" smtClean="0">
              <a:solidFill>
                <a:schemeClr val="tx1"/>
              </a:solidFill>
            </a:rPr>
            <a:t>أنواع الأثاث</a:t>
          </a:r>
          <a:endParaRPr lang="ar-EG" sz="3200" b="1" kern="1200" dirty="0">
            <a:solidFill>
              <a:schemeClr val="tx1"/>
            </a:solidFill>
          </a:endParaRPr>
        </a:p>
      </dsp:txBody>
      <dsp:txXfrm>
        <a:off x="3560682" y="1392157"/>
        <a:ext cx="1279685" cy="12796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6517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26722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80533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05198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07217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00958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5975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78716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2542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29867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3239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3/24/2020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49932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00" y="404813"/>
            <a:ext cx="8839200" cy="464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27112"/>
            <a:ext cx="9394826" cy="552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57174" y="2661444"/>
            <a:ext cx="7967664" cy="1038225"/>
          </a:xfrm>
        </p:spPr>
        <p:txBody>
          <a:bodyPr rtlCol="1">
            <a:noAutofit/>
          </a:bodyPr>
          <a:lstStyle/>
          <a:p>
            <a:pPr rtl="1">
              <a:defRPr/>
            </a:pPr>
            <a:r>
              <a:rPr lang="ar-EG" b="1" dirty="0">
                <a:solidFill>
                  <a:schemeClr val="tx2"/>
                </a:solidFill>
                <a:effectLst>
                  <a:outerShdw blurRad="38100" dist="38100" dir="2700000" algn="tl">
                    <a:srgbClr val="000000">
                      <a:alpha val="43137"/>
                    </a:srgbClr>
                  </a:outerShdw>
                </a:effectLst>
              </a:rPr>
              <a:t>تابع </a:t>
            </a:r>
            <a:r>
              <a:rPr lang="ar-EG" b="1" dirty="0" smtClean="0">
                <a:solidFill>
                  <a:schemeClr val="tx2"/>
                </a:solidFill>
                <a:effectLst>
                  <a:outerShdw blurRad="38100" dist="38100" dir="2700000" algn="tl">
                    <a:srgbClr val="000000">
                      <a:alpha val="43137"/>
                    </a:srgbClr>
                  </a:outerShdw>
                </a:effectLst>
              </a:rPr>
              <a:t>تأثيث </a:t>
            </a:r>
            <a:r>
              <a:rPr lang="ar-EG" b="1" dirty="0" smtClean="0">
                <a:solidFill>
                  <a:schemeClr val="tx2"/>
                </a:solidFill>
                <a:effectLst>
                  <a:outerShdw blurRad="38100" dist="38100" dir="2700000" algn="tl">
                    <a:srgbClr val="000000">
                      <a:alpha val="43137"/>
                    </a:srgbClr>
                  </a:outerShdw>
                </a:effectLst>
              </a:rPr>
              <a:t>المسكن</a:t>
            </a:r>
            <a:endParaRPr lang="ar-SA" dirty="0"/>
          </a:p>
        </p:txBody>
      </p:sp>
      <p:sp>
        <p:nvSpPr>
          <p:cNvPr id="4" name="Rectangle 3"/>
          <p:cNvSpPr/>
          <p:nvPr/>
        </p:nvSpPr>
        <p:spPr>
          <a:xfrm>
            <a:off x="2006600" y="4140309"/>
            <a:ext cx="5022850" cy="1815882"/>
          </a:xfrm>
          <a:prstGeom prst="rect">
            <a:avLst/>
          </a:prstGeom>
        </p:spPr>
        <p:txBody>
          <a:bodyPr wrap="square">
            <a:spAutoFit/>
          </a:bodyPr>
          <a:lstStyle/>
          <a:p>
            <a:pPr algn="ctr" rtl="1"/>
            <a:r>
              <a:rPr lang="ar-EG" sz="2800" b="1" dirty="0"/>
              <a:t>إعداد</a:t>
            </a:r>
          </a:p>
          <a:p>
            <a:pPr algn="ctr" rtl="1"/>
            <a:r>
              <a:rPr lang="ar-EG" sz="2800" b="1" dirty="0"/>
              <a:t>إيمان محمد رشوان</a:t>
            </a:r>
          </a:p>
          <a:p>
            <a:pPr algn="ctr" rtl="1"/>
            <a:r>
              <a:rPr lang="ar-EG" sz="2800" dirty="0"/>
              <a:t>أستاذ المناهج وطرق التدريس المساعد</a:t>
            </a:r>
          </a:p>
          <a:p>
            <a:pPr algn="ctr" rtl="1"/>
            <a:r>
              <a:rPr lang="ar-EG" sz="2800" dirty="0"/>
              <a:t>كلية التربية – جامعة سوهاج</a:t>
            </a:r>
          </a:p>
        </p:txBody>
      </p:sp>
    </p:spTree>
    <p:extLst>
      <p:ext uri="{BB962C8B-B14F-4D97-AF65-F5344CB8AC3E}">
        <p14:creationId xmlns:p14="http://schemas.microsoft.com/office/powerpoint/2010/main" val="18155285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828800"/>
            <a:ext cx="7696200" cy="584775"/>
          </a:xfrm>
          <a:prstGeom prst="rect">
            <a:avLst/>
          </a:prstGeom>
        </p:spPr>
        <p:txBody>
          <a:bodyPr wrap="square">
            <a:spAutoFit/>
          </a:bodyPr>
          <a:lstStyle/>
          <a:p>
            <a:pPr marL="173037" algn="justLow" rtl="1"/>
            <a:endParaRPr lang="ar-EG" sz="3200" b="1" dirty="0">
              <a:solidFill>
                <a:prstClr val="black"/>
              </a:solidFill>
            </a:endParaRPr>
          </a:p>
        </p:txBody>
      </p:sp>
      <p:graphicFrame>
        <p:nvGraphicFramePr>
          <p:cNvPr id="4" name="Diagram 3"/>
          <p:cNvGraphicFramePr/>
          <p:nvPr>
            <p:extLst>
              <p:ext uri="{D42A27DB-BD31-4B8C-83A1-F6EECF244321}">
                <p14:modId xmlns:p14="http://schemas.microsoft.com/office/powerpoint/2010/main" val="3871095057"/>
              </p:ext>
            </p:extLst>
          </p:nvPr>
        </p:nvGraphicFramePr>
        <p:xfrm>
          <a:off x="1562100" y="1828800"/>
          <a:ext cx="65913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762000" y="780136"/>
            <a:ext cx="5333000" cy="769441"/>
          </a:xfrm>
          <a:prstGeom prst="rect">
            <a:avLst/>
          </a:prstGeom>
        </p:spPr>
        <p:txBody>
          <a:bodyPr wrap="square">
            <a:spAutoFit/>
          </a:bodyPr>
          <a:lstStyle/>
          <a:p>
            <a:pPr algn="ctr"/>
            <a:r>
              <a:rPr lang="ar-EG" sz="4400" b="1" dirty="0" smtClean="0">
                <a:ea typeface="+mj-ea"/>
              </a:rPr>
              <a:t>شروط</a:t>
            </a:r>
            <a:r>
              <a:rPr lang="ar-SA" sz="4400" b="1" dirty="0" smtClean="0">
                <a:ea typeface="+mj-ea"/>
              </a:rPr>
              <a:t> </a:t>
            </a:r>
            <a:r>
              <a:rPr lang="ar-EG" sz="4400" b="1" dirty="0" smtClean="0">
                <a:ea typeface="+mj-ea"/>
              </a:rPr>
              <a:t>التصميم الجيد</a:t>
            </a:r>
            <a:endParaRPr lang="ar-EG" dirty="0"/>
          </a:p>
        </p:txBody>
      </p:sp>
    </p:spTree>
    <p:extLst>
      <p:ext uri="{BB962C8B-B14F-4D97-AF65-F5344CB8AC3E}">
        <p14:creationId xmlns:p14="http://schemas.microsoft.com/office/powerpoint/2010/main" val="22235452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828800"/>
            <a:ext cx="7696200" cy="584775"/>
          </a:xfrm>
          <a:prstGeom prst="rect">
            <a:avLst/>
          </a:prstGeom>
        </p:spPr>
        <p:txBody>
          <a:bodyPr wrap="square">
            <a:spAutoFit/>
          </a:bodyPr>
          <a:lstStyle/>
          <a:p>
            <a:pPr marL="173037" algn="justLow" rtl="1"/>
            <a:endParaRPr lang="ar-EG" sz="3200" b="1" dirty="0">
              <a:solidFill>
                <a:prstClr val="black"/>
              </a:solidFill>
            </a:endParaRPr>
          </a:p>
        </p:txBody>
      </p:sp>
      <p:graphicFrame>
        <p:nvGraphicFramePr>
          <p:cNvPr id="4" name="Diagram 3"/>
          <p:cNvGraphicFramePr/>
          <p:nvPr>
            <p:extLst>
              <p:ext uri="{D42A27DB-BD31-4B8C-83A1-F6EECF244321}">
                <p14:modId xmlns:p14="http://schemas.microsoft.com/office/powerpoint/2010/main" val="780505629"/>
              </p:ext>
            </p:extLst>
          </p:nvPr>
        </p:nvGraphicFramePr>
        <p:xfrm>
          <a:off x="1562100" y="1828800"/>
          <a:ext cx="65913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762000" y="780136"/>
            <a:ext cx="5333000" cy="769441"/>
          </a:xfrm>
          <a:prstGeom prst="rect">
            <a:avLst/>
          </a:prstGeom>
        </p:spPr>
        <p:txBody>
          <a:bodyPr wrap="square">
            <a:spAutoFit/>
          </a:bodyPr>
          <a:lstStyle/>
          <a:p>
            <a:pPr algn="ctr"/>
            <a:r>
              <a:rPr lang="ar-EG" sz="4400" b="1" dirty="0" smtClean="0">
                <a:ea typeface="+mj-ea"/>
              </a:rPr>
              <a:t>طرق الحصول على الأثاث</a:t>
            </a:r>
            <a:endParaRPr lang="ar-EG" dirty="0"/>
          </a:p>
        </p:txBody>
      </p:sp>
    </p:spTree>
    <p:extLst>
      <p:ext uri="{BB962C8B-B14F-4D97-AF65-F5344CB8AC3E}">
        <p14:creationId xmlns:p14="http://schemas.microsoft.com/office/powerpoint/2010/main" val="2365057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04392279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35452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895600"/>
            <a:ext cx="7315200" cy="2429933"/>
          </a:xfrm>
        </p:spPr>
        <p:txBody>
          <a:bodyPr>
            <a:normAutofit/>
          </a:bodyPr>
          <a:lstStyle/>
          <a:p>
            <a:pPr marL="0" indent="0" algn="justLow">
              <a:buNone/>
            </a:pPr>
            <a:r>
              <a:rPr lang="ar-EG" sz="3600" b="1" dirty="0" smtClean="0">
                <a:solidFill>
                  <a:schemeClr val="tx1"/>
                </a:solidFill>
              </a:rPr>
              <a:t>”اشكركم على حسن متابعتكن</a:t>
            </a:r>
            <a:r>
              <a:rPr lang="ar-SA" sz="3600" b="1" dirty="0" smtClean="0">
                <a:solidFill>
                  <a:schemeClr val="tx1"/>
                </a:solidFill>
              </a:rPr>
              <a:t>“</a:t>
            </a:r>
            <a:endParaRPr lang="ar-EG" sz="3600" b="1" dirty="0" smtClean="0">
              <a:solidFill>
                <a:schemeClr val="tx1"/>
              </a:solidFill>
            </a:endParaRPr>
          </a:p>
          <a:p>
            <a:pPr marL="0" indent="0" algn="l">
              <a:buNone/>
            </a:pPr>
            <a:r>
              <a:rPr lang="ar-EG" sz="3600" b="1" dirty="0" smtClean="0">
                <a:solidFill>
                  <a:srgbClr val="FF0000"/>
                </a:solidFill>
              </a:rPr>
              <a:t>في رعاية الله وآمنه</a:t>
            </a:r>
            <a:endParaRPr lang="ar-EG" b="1" dirty="0">
              <a:solidFill>
                <a:srgbClr val="FF0000"/>
              </a:solidFill>
            </a:endParaRPr>
          </a:p>
        </p:txBody>
      </p:sp>
    </p:spTree>
    <p:extLst>
      <p:ext uri="{BB962C8B-B14F-4D97-AF65-F5344CB8AC3E}">
        <p14:creationId xmlns:p14="http://schemas.microsoft.com/office/powerpoint/2010/main" val="30864550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819400"/>
            <a:ext cx="7205133" cy="4038599"/>
          </a:xfrm>
        </p:spPr>
        <p:txBody>
          <a:bodyPr>
            <a:noAutofit/>
          </a:bodyPr>
          <a:lstStyle/>
          <a:p>
            <a:pPr marL="0" indent="444500" algn="justLow">
              <a:buNone/>
            </a:pPr>
            <a:r>
              <a:rPr lang="ar-SA" sz="3200" b="1" dirty="0">
                <a:solidFill>
                  <a:schemeClr val="tx1"/>
                </a:solidFill>
              </a:rPr>
              <a:t>يعد فن تجميل وتأثيث المسكن ومعالجة الفراغات الوظيفية من أهم أسس التصميم الداخلي للمسكن، وذلك لتأدية الأنشطة بسهولة ويسر، فضلا عن الاستغلال الأمثل لجميع عناصر التأثيث للجمع بين النواحي الوظيفية والجمالية بالمسكن كذلك تخطيط مراكز العمل داخله، مع توفر المواصفات اللازمة لأداء الأعمال المختلفة، وسهولة الحركة ومزاولة الأنشطة والسلامة فيها</a:t>
            </a:r>
            <a:r>
              <a:rPr lang="ar-SA" sz="3200" b="1" dirty="0" smtClean="0"/>
              <a:t>.</a:t>
            </a:r>
            <a:endParaRPr lang="ar-EG" sz="3200" dirty="0"/>
          </a:p>
        </p:txBody>
      </p:sp>
      <p:sp>
        <p:nvSpPr>
          <p:cNvPr id="3" name="Title 2"/>
          <p:cNvSpPr>
            <a:spLocks noGrp="1"/>
          </p:cNvSpPr>
          <p:nvPr>
            <p:ph type="title"/>
          </p:nvPr>
        </p:nvSpPr>
        <p:spPr/>
        <p:txBody>
          <a:bodyPr/>
          <a:lstStyle/>
          <a:p>
            <a:r>
              <a:rPr lang="ar-SA" b="1" dirty="0"/>
              <a:t>فن تجميل وتأثيث المسكن </a:t>
            </a:r>
            <a:endParaRPr lang="ar-EG" b="1" dirty="0"/>
          </a:p>
        </p:txBody>
      </p:sp>
    </p:spTree>
    <p:extLst>
      <p:ext uri="{BB962C8B-B14F-4D97-AF65-F5344CB8AC3E}">
        <p14:creationId xmlns:p14="http://schemas.microsoft.com/office/powerpoint/2010/main" val="11116272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3200400"/>
            <a:ext cx="7408333" cy="2277533"/>
          </a:xfrm>
        </p:spPr>
        <p:txBody>
          <a:bodyPr>
            <a:noAutofit/>
          </a:bodyPr>
          <a:lstStyle/>
          <a:p>
            <a:pPr lvl="0" algn="justLow"/>
            <a:r>
              <a:rPr lang="ar-SA" sz="3200" b="1" dirty="0">
                <a:solidFill>
                  <a:schemeClr val="tx1"/>
                </a:solidFill>
              </a:rPr>
              <a:t>عوامل بيئية </a:t>
            </a:r>
            <a:r>
              <a:rPr lang="ar-SA" sz="3200" b="1" dirty="0" smtClean="0">
                <a:solidFill>
                  <a:schemeClr val="tx1"/>
                </a:solidFill>
              </a:rPr>
              <a:t>وطبيعية</a:t>
            </a:r>
            <a:r>
              <a:rPr lang="ar-EG" sz="3200" b="1" dirty="0" smtClean="0">
                <a:solidFill>
                  <a:schemeClr val="tx1"/>
                </a:solidFill>
              </a:rPr>
              <a:t>:</a:t>
            </a:r>
            <a:r>
              <a:rPr lang="ar-SA" sz="3200" b="1" dirty="0" smtClean="0">
                <a:solidFill>
                  <a:schemeClr val="tx1"/>
                </a:solidFill>
              </a:rPr>
              <a:t> (</a:t>
            </a:r>
            <a:r>
              <a:rPr lang="ar-SA" sz="3200" b="1" dirty="0">
                <a:solidFill>
                  <a:schemeClr val="tx1"/>
                </a:solidFill>
              </a:rPr>
              <a:t>الحرارة، الرياح، الأمطار، الطبيعة الجغرافية).</a:t>
            </a:r>
            <a:endParaRPr lang="en-US" sz="3200" b="1" dirty="0">
              <a:solidFill>
                <a:schemeClr val="tx1"/>
              </a:solidFill>
            </a:endParaRPr>
          </a:p>
          <a:p>
            <a:pPr lvl="0" algn="justLow"/>
            <a:r>
              <a:rPr lang="ar-SA" sz="3200" b="1" dirty="0">
                <a:solidFill>
                  <a:schemeClr val="tx1"/>
                </a:solidFill>
              </a:rPr>
              <a:t>عوامل </a:t>
            </a:r>
            <a:r>
              <a:rPr lang="ar-SA" sz="3200" b="1" dirty="0" smtClean="0">
                <a:solidFill>
                  <a:schemeClr val="tx1"/>
                </a:solidFill>
              </a:rPr>
              <a:t>بشرية</a:t>
            </a:r>
            <a:r>
              <a:rPr lang="ar-EG" sz="3200" b="1" dirty="0" smtClean="0">
                <a:solidFill>
                  <a:schemeClr val="tx1"/>
                </a:solidFill>
              </a:rPr>
              <a:t>:</a:t>
            </a:r>
            <a:r>
              <a:rPr lang="ar-SA" sz="3200" b="1" dirty="0" smtClean="0">
                <a:solidFill>
                  <a:schemeClr val="tx1"/>
                </a:solidFill>
              </a:rPr>
              <a:t> </a:t>
            </a:r>
            <a:r>
              <a:rPr lang="ar-SA" sz="3200" b="1" dirty="0">
                <a:solidFill>
                  <a:schemeClr val="tx1"/>
                </a:solidFill>
              </a:rPr>
              <a:t>( دورة حياة الأسرة، مستويات الدخل المادي).</a:t>
            </a:r>
            <a:endParaRPr lang="en-US" sz="3200" b="1" dirty="0">
              <a:solidFill>
                <a:schemeClr val="tx1"/>
              </a:solidFill>
            </a:endParaRPr>
          </a:p>
          <a:p>
            <a:pPr marL="0" indent="371475" algn="justLow">
              <a:buNone/>
            </a:pPr>
            <a:endParaRPr lang="ar-EG" sz="3200" dirty="0"/>
          </a:p>
        </p:txBody>
      </p:sp>
      <p:sp>
        <p:nvSpPr>
          <p:cNvPr id="3" name="Title 2"/>
          <p:cNvSpPr>
            <a:spLocks noGrp="1"/>
          </p:cNvSpPr>
          <p:nvPr>
            <p:ph type="title"/>
          </p:nvPr>
        </p:nvSpPr>
        <p:spPr/>
        <p:txBody>
          <a:bodyPr/>
          <a:lstStyle/>
          <a:p>
            <a:r>
              <a:rPr lang="ar-SA" b="1" dirty="0"/>
              <a:t>العوامل </a:t>
            </a:r>
            <a:r>
              <a:rPr lang="ar-EG" b="1" dirty="0" smtClean="0"/>
              <a:t>المؤثرة </a:t>
            </a:r>
            <a:r>
              <a:rPr lang="ar-SA" b="1" dirty="0" smtClean="0"/>
              <a:t>على </a:t>
            </a:r>
            <a:r>
              <a:rPr lang="ar-SA" b="1" dirty="0"/>
              <a:t>التصميم الداخلي</a:t>
            </a:r>
            <a:endParaRPr lang="ar-EG" b="1" dirty="0"/>
          </a:p>
        </p:txBody>
      </p:sp>
    </p:spTree>
    <p:extLst>
      <p:ext uri="{BB962C8B-B14F-4D97-AF65-F5344CB8AC3E}">
        <p14:creationId xmlns:p14="http://schemas.microsoft.com/office/powerpoint/2010/main" val="23413528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extLst>
              <p:ext uri="{D42A27DB-BD31-4B8C-83A1-F6EECF244321}">
                <p14:modId xmlns:p14="http://schemas.microsoft.com/office/powerpoint/2010/main" val="370059588"/>
              </p:ext>
            </p:extLst>
          </p:nvPr>
        </p:nvGraphicFramePr>
        <p:xfrm>
          <a:off x="990600" y="2590800"/>
          <a:ext cx="7408863"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ar-SA" b="1" dirty="0"/>
              <a:t>عناصر التصميم الداخلي الجيد</a:t>
            </a:r>
            <a:endParaRPr lang="ar-EG" b="1" dirty="0"/>
          </a:p>
        </p:txBody>
      </p:sp>
    </p:spTree>
    <p:extLst>
      <p:ext uri="{BB962C8B-B14F-4D97-AF65-F5344CB8AC3E}">
        <p14:creationId xmlns:p14="http://schemas.microsoft.com/office/powerpoint/2010/main" val="2047574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667000"/>
            <a:ext cx="7408333" cy="3276600"/>
          </a:xfrm>
        </p:spPr>
        <p:txBody>
          <a:bodyPr>
            <a:noAutofit/>
          </a:bodyPr>
          <a:lstStyle/>
          <a:p>
            <a:pPr marL="0" indent="0" algn="justLow">
              <a:buNone/>
            </a:pPr>
            <a:r>
              <a:rPr lang="ar-SA" sz="3200" b="1" dirty="0">
                <a:solidFill>
                  <a:schemeClr val="tx1"/>
                </a:solidFill>
              </a:rPr>
              <a:t>المسقط الأفقي: يوضح توزيع الحجرات والأبواب والنوافذ، كما يوضح سماكة الجدار، وهي رسومات ذات بعدين طولي وعرضي، ويراعي التصميم الأفقي</a:t>
            </a:r>
            <a:r>
              <a:rPr lang="ar-SA" sz="3200" b="1" dirty="0" smtClean="0">
                <a:solidFill>
                  <a:schemeClr val="tx1"/>
                </a:solidFill>
              </a:rPr>
              <a:t>:</a:t>
            </a:r>
            <a:r>
              <a:rPr lang="ar-EG" sz="3200" b="1" dirty="0" smtClean="0">
                <a:solidFill>
                  <a:schemeClr val="tx1"/>
                </a:solidFill>
              </a:rPr>
              <a:t> (</a:t>
            </a:r>
            <a:r>
              <a:rPr lang="ar-SA" sz="3200" b="1" dirty="0">
                <a:solidFill>
                  <a:schemeClr val="tx1"/>
                </a:solidFill>
              </a:rPr>
              <a:t>الجانب الوظيفي لتوزيع الغرفة وقطع </a:t>
            </a:r>
            <a:r>
              <a:rPr lang="ar-SA" sz="3200" b="1" dirty="0" smtClean="0">
                <a:solidFill>
                  <a:schemeClr val="tx1"/>
                </a:solidFill>
              </a:rPr>
              <a:t>الأثاث</a:t>
            </a:r>
            <a:r>
              <a:rPr lang="ar-EG" sz="3200" b="1" dirty="0" smtClean="0">
                <a:solidFill>
                  <a:schemeClr val="tx1"/>
                </a:solidFill>
              </a:rPr>
              <a:t>، </a:t>
            </a:r>
            <a:r>
              <a:rPr lang="ar-SA" sz="3200" b="1" dirty="0">
                <a:solidFill>
                  <a:schemeClr val="tx1"/>
                </a:solidFill>
              </a:rPr>
              <a:t>توزيع </a:t>
            </a:r>
            <a:r>
              <a:rPr lang="ar-SA" sz="3200" b="1" dirty="0" smtClean="0">
                <a:solidFill>
                  <a:schemeClr val="tx1"/>
                </a:solidFill>
              </a:rPr>
              <a:t>الفراغ</a:t>
            </a:r>
            <a:r>
              <a:rPr lang="ar-EG" sz="3200" b="1" dirty="0" smtClean="0">
                <a:solidFill>
                  <a:schemeClr val="tx1"/>
                </a:solidFill>
              </a:rPr>
              <a:t>، </a:t>
            </a:r>
            <a:r>
              <a:rPr lang="ar-SA" sz="3200" b="1" dirty="0">
                <a:solidFill>
                  <a:schemeClr val="tx1"/>
                </a:solidFill>
              </a:rPr>
              <a:t>الحالة المعيشية </a:t>
            </a:r>
            <a:r>
              <a:rPr lang="ar-SA" sz="3200" b="1" dirty="0" smtClean="0">
                <a:solidFill>
                  <a:schemeClr val="tx1"/>
                </a:solidFill>
              </a:rPr>
              <a:t>للأفراد</a:t>
            </a:r>
            <a:r>
              <a:rPr lang="ar-EG" sz="3200" b="1" dirty="0" smtClean="0">
                <a:solidFill>
                  <a:schemeClr val="tx1"/>
                </a:solidFill>
              </a:rPr>
              <a:t>).</a:t>
            </a:r>
            <a:r>
              <a:rPr lang="ar-SA" sz="3200" b="1" dirty="0" smtClean="0">
                <a:solidFill>
                  <a:schemeClr val="tx1"/>
                </a:solidFill>
              </a:rPr>
              <a:t> </a:t>
            </a:r>
            <a:endParaRPr lang="en-US" sz="3200" b="1" dirty="0">
              <a:solidFill>
                <a:schemeClr val="tx1"/>
              </a:solidFill>
            </a:endParaRPr>
          </a:p>
          <a:p>
            <a:pPr marL="0" indent="371475" algn="justLow">
              <a:buNone/>
            </a:pPr>
            <a:endParaRPr lang="ar-EG" sz="3200" dirty="0"/>
          </a:p>
        </p:txBody>
      </p:sp>
      <p:sp>
        <p:nvSpPr>
          <p:cNvPr id="3" name="Title 2"/>
          <p:cNvSpPr>
            <a:spLocks noGrp="1"/>
          </p:cNvSpPr>
          <p:nvPr>
            <p:ph type="title"/>
          </p:nvPr>
        </p:nvSpPr>
        <p:spPr/>
        <p:txBody>
          <a:bodyPr/>
          <a:lstStyle/>
          <a:p>
            <a:r>
              <a:rPr lang="ar-SA" b="1" dirty="0"/>
              <a:t>تصميم الأبنية السكنية</a:t>
            </a:r>
            <a:endParaRPr lang="ar-EG" b="1" dirty="0"/>
          </a:p>
        </p:txBody>
      </p:sp>
    </p:spTree>
    <p:extLst>
      <p:ext uri="{BB962C8B-B14F-4D97-AF65-F5344CB8AC3E}">
        <p14:creationId xmlns:p14="http://schemas.microsoft.com/office/powerpoint/2010/main" val="22684003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819400"/>
            <a:ext cx="7408333" cy="3352800"/>
          </a:xfrm>
        </p:spPr>
        <p:txBody>
          <a:bodyPr>
            <a:noAutofit/>
          </a:bodyPr>
          <a:lstStyle/>
          <a:p>
            <a:pPr marL="0" indent="457200">
              <a:buNone/>
            </a:pPr>
            <a:r>
              <a:rPr lang="ar-SA" sz="3200" b="1" dirty="0">
                <a:solidFill>
                  <a:schemeClr val="tx1"/>
                </a:solidFill>
              </a:rPr>
              <a:t>لتحقيق الخصائص التصحيحية للمساقط الأفقية يجب الإلمام بالعناصر التالية</a:t>
            </a:r>
            <a:r>
              <a:rPr lang="ar-SA" sz="3200" b="1" dirty="0" smtClean="0">
                <a:solidFill>
                  <a:schemeClr val="tx1"/>
                </a:solidFill>
              </a:rPr>
              <a:t>:</a:t>
            </a:r>
            <a:endParaRPr lang="ar-EG" sz="3200" b="1" dirty="0" smtClean="0">
              <a:solidFill>
                <a:schemeClr val="tx1"/>
              </a:solidFill>
            </a:endParaRPr>
          </a:p>
          <a:p>
            <a:pPr marL="0" indent="0">
              <a:buNone/>
            </a:pPr>
            <a:r>
              <a:rPr lang="ar-SA" sz="3200" b="1" dirty="0">
                <a:solidFill>
                  <a:schemeClr val="tx1"/>
                </a:solidFill>
              </a:rPr>
              <a:t>أولًا: سير الحركة </a:t>
            </a:r>
            <a:r>
              <a:rPr lang="ar-SA" sz="3200" b="1" dirty="0" smtClean="0">
                <a:solidFill>
                  <a:schemeClr val="tx1"/>
                </a:solidFill>
              </a:rPr>
              <a:t>المناسب</a:t>
            </a:r>
            <a:r>
              <a:rPr lang="ar-EG" sz="3200" b="1" dirty="0" smtClean="0">
                <a:solidFill>
                  <a:schemeClr val="tx1"/>
                </a:solidFill>
              </a:rPr>
              <a:t>.</a:t>
            </a:r>
          </a:p>
          <a:p>
            <a:pPr marL="0" indent="0">
              <a:buNone/>
            </a:pPr>
            <a:r>
              <a:rPr lang="ar-SA" sz="3200" b="1" dirty="0">
                <a:solidFill>
                  <a:schemeClr val="tx1"/>
                </a:solidFill>
              </a:rPr>
              <a:t>ثانيًا: اختيار الحجرة في الجهة المناسبة من </a:t>
            </a:r>
            <a:r>
              <a:rPr lang="ar-SA" sz="3200" b="1" dirty="0" smtClean="0">
                <a:solidFill>
                  <a:schemeClr val="tx1"/>
                </a:solidFill>
              </a:rPr>
              <a:t>المنزل</a:t>
            </a:r>
            <a:r>
              <a:rPr lang="ar-EG" sz="3200" b="1" dirty="0" smtClean="0">
                <a:solidFill>
                  <a:schemeClr val="tx1"/>
                </a:solidFill>
              </a:rPr>
              <a:t>.</a:t>
            </a:r>
          </a:p>
          <a:p>
            <a:pPr marL="0" indent="0">
              <a:buNone/>
            </a:pPr>
            <a:r>
              <a:rPr lang="ar-SA" sz="3200" b="1" dirty="0">
                <a:solidFill>
                  <a:schemeClr val="tx1"/>
                </a:solidFill>
              </a:rPr>
              <a:t>ثالثًا: تحقيق الفراغ </a:t>
            </a:r>
            <a:r>
              <a:rPr lang="ar-SA" sz="3200" b="1" dirty="0" err="1">
                <a:solidFill>
                  <a:schemeClr val="tx1"/>
                </a:solidFill>
              </a:rPr>
              <a:t>التخزيني</a:t>
            </a:r>
            <a:r>
              <a:rPr lang="ar-SA" sz="3200" b="1" dirty="0">
                <a:solidFill>
                  <a:schemeClr val="tx1"/>
                </a:solidFill>
              </a:rPr>
              <a:t> </a:t>
            </a:r>
            <a:r>
              <a:rPr lang="ar-SA" sz="3200" b="1" dirty="0" smtClean="0">
                <a:solidFill>
                  <a:schemeClr val="tx1"/>
                </a:solidFill>
              </a:rPr>
              <a:t>المناسب</a:t>
            </a:r>
            <a:r>
              <a:rPr lang="ar-EG" sz="3200" b="1" dirty="0" smtClean="0">
                <a:solidFill>
                  <a:schemeClr val="tx1"/>
                </a:solidFill>
              </a:rPr>
              <a:t>.</a:t>
            </a:r>
          </a:p>
          <a:p>
            <a:pPr marL="0" indent="0">
              <a:buNone/>
            </a:pPr>
            <a:r>
              <a:rPr lang="ar-SA" sz="3200" b="1" dirty="0">
                <a:solidFill>
                  <a:schemeClr val="tx1"/>
                </a:solidFill>
              </a:rPr>
              <a:t>رابعًا: تصميم الفراغ بما يناسب </a:t>
            </a:r>
            <a:r>
              <a:rPr lang="ar-SA" sz="3200" b="1" dirty="0" smtClean="0">
                <a:solidFill>
                  <a:schemeClr val="tx1"/>
                </a:solidFill>
              </a:rPr>
              <a:t>الأثاث</a:t>
            </a:r>
            <a:r>
              <a:rPr lang="ar-EG" sz="3200" b="1" dirty="0" smtClean="0">
                <a:solidFill>
                  <a:schemeClr val="tx1"/>
                </a:solidFill>
              </a:rPr>
              <a:t>.</a:t>
            </a:r>
            <a:endParaRPr lang="en-US" sz="3200" b="1" dirty="0">
              <a:solidFill>
                <a:schemeClr val="tx1"/>
              </a:solidFill>
            </a:endParaRPr>
          </a:p>
          <a:p>
            <a:pPr marL="0" indent="371475" algn="justLow">
              <a:buNone/>
            </a:pPr>
            <a:endParaRPr lang="ar-EG" sz="3200" dirty="0"/>
          </a:p>
        </p:txBody>
      </p:sp>
      <p:sp>
        <p:nvSpPr>
          <p:cNvPr id="3" name="Title 2"/>
          <p:cNvSpPr>
            <a:spLocks noGrp="1"/>
          </p:cNvSpPr>
          <p:nvPr>
            <p:ph type="title"/>
          </p:nvPr>
        </p:nvSpPr>
        <p:spPr/>
        <p:txBody>
          <a:bodyPr/>
          <a:lstStyle/>
          <a:p>
            <a:r>
              <a:rPr lang="ar-EG" b="1" dirty="0" smtClean="0"/>
              <a:t>المساقط الأفقية</a:t>
            </a:r>
            <a:endParaRPr lang="ar-EG" b="1" dirty="0"/>
          </a:p>
        </p:txBody>
      </p:sp>
    </p:spTree>
    <p:extLst>
      <p:ext uri="{BB962C8B-B14F-4D97-AF65-F5344CB8AC3E}">
        <p14:creationId xmlns:p14="http://schemas.microsoft.com/office/powerpoint/2010/main" val="29940800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362200"/>
            <a:ext cx="7408333" cy="4191000"/>
          </a:xfrm>
        </p:spPr>
        <p:txBody>
          <a:bodyPr>
            <a:noAutofit/>
          </a:bodyPr>
          <a:lstStyle/>
          <a:p>
            <a:pPr marL="0" indent="0" algn="justLow">
              <a:buNone/>
            </a:pPr>
            <a:r>
              <a:rPr lang="ar-SA" sz="3200" b="1" dirty="0">
                <a:solidFill>
                  <a:schemeClr val="tx1"/>
                </a:solidFill>
              </a:rPr>
              <a:t>1- </a:t>
            </a:r>
            <a:r>
              <a:rPr lang="ar-SA" sz="3200" b="1" u="sng" dirty="0">
                <a:solidFill>
                  <a:schemeClr val="tx1"/>
                </a:solidFill>
              </a:rPr>
              <a:t>التكوين:</a:t>
            </a:r>
            <a:r>
              <a:rPr lang="ar-SA" sz="3200" b="1" dirty="0">
                <a:solidFill>
                  <a:schemeClr val="tx1"/>
                </a:solidFill>
              </a:rPr>
              <a:t> العلاقة بين الشكل أو مجموعة الأشكال داخل مكان معين.</a:t>
            </a:r>
            <a:endParaRPr lang="en-US" sz="3200" dirty="0">
              <a:solidFill>
                <a:schemeClr val="tx1"/>
              </a:solidFill>
            </a:endParaRPr>
          </a:p>
          <a:p>
            <a:pPr marL="0" indent="0" algn="justLow">
              <a:buNone/>
            </a:pPr>
            <a:r>
              <a:rPr lang="ar-SA" sz="3200" b="1" dirty="0">
                <a:solidFill>
                  <a:schemeClr val="tx1"/>
                </a:solidFill>
              </a:rPr>
              <a:t>2- </a:t>
            </a:r>
            <a:r>
              <a:rPr lang="ar-SA" sz="3200" b="1" u="sng" dirty="0">
                <a:solidFill>
                  <a:schemeClr val="tx1"/>
                </a:solidFill>
              </a:rPr>
              <a:t>الوحدة</a:t>
            </a:r>
            <a:r>
              <a:rPr lang="ar-SA" sz="3200" b="1" dirty="0">
                <a:solidFill>
                  <a:schemeClr val="tx1"/>
                </a:solidFill>
              </a:rPr>
              <a:t>: الانسجام بين </a:t>
            </a:r>
            <a:r>
              <a:rPr lang="ar-SA" sz="3200" b="1" dirty="0" err="1">
                <a:solidFill>
                  <a:schemeClr val="tx1"/>
                </a:solidFill>
              </a:rPr>
              <a:t>الحوائط</a:t>
            </a:r>
            <a:r>
              <a:rPr lang="ar-SA" sz="3200" b="1" dirty="0">
                <a:solidFill>
                  <a:schemeClr val="tx1"/>
                </a:solidFill>
              </a:rPr>
              <a:t> والأثاث وشكل التصميم.</a:t>
            </a:r>
            <a:endParaRPr lang="en-US" sz="3200" dirty="0">
              <a:solidFill>
                <a:schemeClr val="tx1"/>
              </a:solidFill>
            </a:endParaRPr>
          </a:p>
          <a:p>
            <a:pPr marL="0" indent="0" algn="justLow">
              <a:buNone/>
            </a:pPr>
            <a:r>
              <a:rPr lang="ar-SA" sz="3200" b="1" dirty="0">
                <a:solidFill>
                  <a:schemeClr val="tx1"/>
                </a:solidFill>
              </a:rPr>
              <a:t>3- </a:t>
            </a:r>
            <a:r>
              <a:rPr lang="ar-SA" sz="3200" b="1" u="sng" dirty="0">
                <a:solidFill>
                  <a:schemeClr val="tx1"/>
                </a:solidFill>
              </a:rPr>
              <a:t>التعبير</a:t>
            </a:r>
            <a:r>
              <a:rPr lang="ar-SA" sz="3200" b="1" dirty="0">
                <a:solidFill>
                  <a:schemeClr val="tx1"/>
                </a:solidFill>
              </a:rPr>
              <a:t>: </a:t>
            </a:r>
            <a:r>
              <a:rPr lang="ar-SA" sz="3200" b="1" dirty="0" smtClean="0">
                <a:solidFill>
                  <a:schemeClr val="tx1"/>
                </a:solidFill>
              </a:rPr>
              <a:t>يعبر </a:t>
            </a:r>
            <a:r>
              <a:rPr lang="ar-SA" sz="3200" b="1" dirty="0">
                <a:solidFill>
                  <a:schemeClr val="tx1"/>
                </a:solidFill>
              </a:rPr>
              <a:t>التصميم عن ماهيته ونوعيته الوظيفية.</a:t>
            </a:r>
            <a:endParaRPr lang="en-US" sz="3200" dirty="0">
              <a:solidFill>
                <a:schemeClr val="tx1"/>
              </a:solidFill>
            </a:endParaRPr>
          </a:p>
          <a:p>
            <a:pPr marL="0" lvl="0" indent="0" algn="justLow">
              <a:buNone/>
            </a:pPr>
            <a:r>
              <a:rPr lang="ar-EG" sz="3200" b="1" dirty="0" smtClean="0">
                <a:solidFill>
                  <a:schemeClr val="tx1"/>
                </a:solidFill>
              </a:rPr>
              <a:t>4- </a:t>
            </a:r>
            <a:r>
              <a:rPr lang="ar-SA" sz="3200" b="1" u="sng" dirty="0" smtClean="0">
                <a:solidFill>
                  <a:schemeClr val="tx1"/>
                </a:solidFill>
              </a:rPr>
              <a:t>الفراغ</a:t>
            </a:r>
            <a:r>
              <a:rPr lang="ar-SA" sz="3200" b="1" dirty="0">
                <a:solidFill>
                  <a:schemeClr val="tx1"/>
                </a:solidFill>
              </a:rPr>
              <a:t>: توزيع الفراغ أو السيطرة عليه وتوزيع الحركة داخله وهذه من مهام المصمم الجيد.</a:t>
            </a:r>
            <a:endParaRPr lang="en-US" sz="3200" dirty="0">
              <a:solidFill>
                <a:schemeClr val="tx1"/>
              </a:solidFill>
            </a:endParaRPr>
          </a:p>
          <a:p>
            <a:pPr marL="0" indent="0" algn="justLow">
              <a:buNone/>
            </a:pPr>
            <a:endParaRPr lang="ar-EG" sz="3200" dirty="0">
              <a:solidFill>
                <a:schemeClr val="tx1"/>
              </a:solidFill>
            </a:endParaRPr>
          </a:p>
        </p:txBody>
      </p:sp>
      <p:sp>
        <p:nvSpPr>
          <p:cNvPr id="3" name="Title 2"/>
          <p:cNvSpPr>
            <a:spLocks noGrp="1"/>
          </p:cNvSpPr>
          <p:nvPr>
            <p:ph type="title"/>
          </p:nvPr>
        </p:nvSpPr>
        <p:spPr/>
        <p:txBody>
          <a:bodyPr>
            <a:normAutofit fontScale="90000"/>
          </a:bodyPr>
          <a:lstStyle/>
          <a:p>
            <a:r>
              <a:rPr lang="ar-SA" b="1" dirty="0"/>
              <a:t>أسس الترابط بين التصميم المعماري </a:t>
            </a:r>
            <a:r>
              <a:rPr lang="ar-EG" b="1" dirty="0" smtClean="0"/>
              <a:t>     </a:t>
            </a:r>
            <a:r>
              <a:rPr lang="ar-SA" b="1" dirty="0" smtClean="0"/>
              <a:t>والتصميم </a:t>
            </a:r>
            <a:r>
              <a:rPr lang="ar-SA" b="1" dirty="0"/>
              <a:t>الداخلي</a:t>
            </a:r>
            <a:endParaRPr lang="ar-EG" b="1" dirty="0"/>
          </a:p>
        </p:txBody>
      </p:sp>
    </p:spTree>
    <p:extLst>
      <p:ext uri="{BB962C8B-B14F-4D97-AF65-F5344CB8AC3E}">
        <p14:creationId xmlns:p14="http://schemas.microsoft.com/office/powerpoint/2010/main" val="36239269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590800"/>
            <a:ext cx="7408333" cy="3581400"/>
          </a:xfrm>
        </p:spPr>
        <p:txBody>
          <a:bodyPr>
            <a:noAutofit/>
          </a:bodyPr>
          <a:lstStyle/>
          <a:p>
            <a:pPr marL="0" indent="457200" algn="justLow">
              <a:buNone/>
            </a:pPr>
            <a:r>
              <a:rPr lang="ar-SA" sz="3200" b="1" dirty="0">
                <a:solidFill>
                  <a:schemeClr val="tx1"/>
                </a:solidFill>
              </a:rPr>
              <a:t>مهما اختلفت ظروف الأسرة ومهما اختلفت المستويات الاجتماعية والاقتصادية، فهناك عدة نقاط مهمة يجب الإلمام بها قبل تأثيث وتجهيز المسكن</a:t>
            </a:r>
            <a:r>
              <a:rPr lang="ar-SA" sz="3200" b="1" dirty="0" smtClean="0">
                <a:solidFill>
                  <a:schemeClr val="tx1"/>
                </a:solidFill>
              </a:rPr>
              <a:t>:</a:t>
            </a:r>
            <a:endParaRPr lang="ar-EG" sz="3200" b="1" dirty="0" smtClean="0">
              <a:solidFill>
                <a:schemeClr val="tx1"/>
              </a:solidFill>
            </a:endParaRPr>
          </a:p>
          <a:p>
            <a:pPr algn="justLow"/>
            <a:r>
              <a:rPr lang="ar-SA" sz="3200" b="1" dirty="0">
                <a:solidFill>
                  <a:schemeClr val="tx1"/>
                </a:solidFill>
              </a:rPr>
              <a:t>تحديد عدد حجرات المسكن </a:t>
            </a:r>
            <a:r>
              <a:rPr lang="ar-EG" sz="3200" b="1" dirty="0" smtClean="0">
                <a:solidFill>
                  <a:schemeClr val="tx1"/>
                </a:solidFill>
              </a:rPr>
              <a:t>و</a:t>
            </a:r>
            <a:r>
              <a:rPr lang="ar-SA" sz="3200" b="1" dirty="0">
                <a:solidFill>
                  <a:schemeClr val="tx1"/>
                </a:solidFill>
              </a:rPr>
              <a:t>الأثاث اللازم لكل منها</a:t>
            </a:r>
            <a:r>
              <a:rPr lang="ar-EG" sz="3200" b="1" dirty="0" smtClean="0">
                <a:solidFill>
                  <a:schemeClr val="tx1"/>
                </a:solidFill>
              </a:rPr>
              <a:t>.</a:t>
            </a:r>
          </a:p>
          <a:p>
            <a:pPr algn="justLow"/>
            <a:r>
              <a:rPr lang="ar-SA" sz="3200" b="1" dirty="0">
                <a:solidFill>
                  <a:schemeClr val="tx1"/>
                </a:solidFill>
              </a:rPr>
              <a:t>التعرف على أنواع الأثاث والأجهزة المتوافرة في </a:t>
            </a:r>
            <a:r>
              <a:rPr lang="ar-SA" sz="3200" b="1" dirty="0" smtClean="0">
                <a:solidFill>
                  <a:schemeClr val="tx1"/>
                </a:solidFill>
              </a:rPr>
              <a:t>السوق</a:t>
            </a:r>
            <a:r>
              <a:rPr lang="ar-EG" sz="3200" b="1" dirty="0" smtClean="0">
                <a:solidFill>
                  <a:schemeClr val="tx1"/>
                </a:solidFill>
              </a:rPr>
              <a:t>.</a:t>
            </a:r>
          </a:p>
          <a:p>
            <a:pPr marL="0" indent="371475" algn="justLow">
              <a:buNone/>
            </a:pPr>
            <a:endParaRPr lang="ar-EG" sz="3200" dirty="0"/>
          </a:p>
        </p:txBody>
      </p:sp>
      <p:sp>
        <p:nvSpPr>
          <p:cNvPr id="3" name="Title 2"/>
          <p:cNvSpPr>
            <a:spLocks noGrp="1"/>
          </p:cNvSpPr>
          <p:nvPr>
            <p:ph type="title"/>
          </p:nvPr>
        </p:nvSpPr>
        <p:spPr/>
        <p:txBody>
          <a:bodyPr/>
          <a:lstStyle/>
          <a:p>
            <a:r>
              <a:rPr lang="ar-EG" b="1" dirty="0" smtClean="0"/>
              <a:t>تجهيز المسكن</a:t>
            </a:r>
            <a:endParaRPr lang="ar-EG" b="1" dirty="0"/>
          </a:p>
        </p:txBody>
      </p:sp>
    </p:spTree>
    <p:extLst>
      <p:ext uri="{BB962C8B-B14F-4D97-AF65-F5344CB8AC3E}">
        <p14:creationId xmlns:p14="http://schemas.microsoft.com/office/powerpoint/2010/main" val="31752319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362200"/>
            <a:ext cx="7696200" cy="2062103"/>
          </a:xfrm>
          <a:prstGeom prst="rect">
            <a:avLst/>
          </a:prstGeom>
        </p:spPr>
        <p:txBody>
          <a:bodyPr wrap="square">
            <a:spAutoFit/>
          </a:bodyPr>
          <a:lstStyle/>
          <a:p>
            <a:pPr marL="571500" indent="-398463" algn="justLow" rtl="1">
              <a:buFont typeface="Arial" panose="020B0604020202020204" pitchFamily="34" charset="0"/>
              <a:buChar char="•"/>
            </a:pPr>
            <a:r>
              <a:rPr lang="ar-SA" sz="3200" b="1" dirty="0"/>
              <a:t>البساطة في اختيار قطع الأثاث</a:t>
            </a:r>
            <a:r>
              <a:rPr lang="ar-EG" sz="3200" b="1" dirty="0"/>
              <a:t>.</a:t>
            </a:r>
          </a:p>
          <a:p>
            <a:pPr marL="571500" indent="-398463" algn="justLow" rtl="1">
              <a:buFont typeface="Arial" panose="020B0604020202020204" pitchFamily="34" charset="0"/>
              <a:buChar char="•"/>
            </a:pPr>
            <a:r>
              <a:rPr lang="ar-SA" sz="3200" b="1" dirty="0" smtClean="0"/>
              <a:t>اختيار </a:t>
            </a:r>
            <a:r>
              <a:rPr lang="ar-SA" sz="3200" b="1" dirty="0"/>
              <a:t>الأثاث المناسب لحجم </a:t>
            </a:r>
            <a:r>
              <a:rPr lang="ar-SA" sz="3200" b="1" dirty="0" smtClean="0"/>
              <a:t>الغرفة</a:t>
            </a:r>
            <a:r>
              <a:rPr lang="ar-SA" sz="3200" b="1" dirty="0" smtClean="0"/>
              <a:t>.</a:t>
            </a:r>
            <a:endParaRPr lang="ar-EG" sz="3200" b="1" dirty="0" smtClean="0"/>
          </a:p>
          <a:p>
            <a:pPr marL="571500" indent="-398463" algn="justLow" rtl="1">
              <a:buFont typeface="Arial" panose="020B0604020202020204" pitchFamily="34" charset="0"/>
              <a:buChar char="•"/>
            </a:pPr>
            <a:r>
              <a:rPr lang="ar-SA" sz="3200" b="1" dirty="0"/>
              <a:t>الاقتصاد </a:t>
            </a:r>
            <a:r>
              <a:rPr lang="ar-SA" sz="3200" b="1" dirty="0" smtClean="0"/>
              <a:t>عند </a:t>
            </a:r>
            <a:r>
              <a:rPr lang="ar-SA" sz="3200" b="1" dirty="0"/>
              <a:t>شراء الأثاث</a:t>
            </a:r>
            <a:r>
              <a:rPr lang="ar-SA" sz="3200" b="1" dirty="0" smtClean="0"/>
              <a:t>. </a:t>
            </a:r>
            <a:endParaRPr lang="ar-EG" sz="3200" b="1" dirty="0" smtClean="0"/>
          </a:p>
          <a:p>
            <a:pPr marL="571500" indent="-398463" algn="justLow" rtl="1">
              <a:buFont typeface="Arial" panose="020B0604020202020204" pitchFamily="34" charset="0"/>
              <a:buChar char="•"/>
            </a:pPr>
            <a:r>
              <a:rPr lang="ar-EG" sz="3200" b="1" dirty="0" smtClean="0"/>
              <a:t>شراء</a:t>
            </a:r>
            <a:r>
              <a:rPr lang="ar-SA" sz="3200" b="1" dirty="0" smtClean="0"/>
              <a:t> </a:t>
            </a:r>
            <a:r>
              <a:rPr lang="ar-SA" sz="3200" b="1" dirty="0"/>
              <a:t>الأثاث من المحلات الموثوق بها </a:t>
            </a:r>
            <a:endParaRPr lang="ar-EG" sz="3200" b="1" dirty="0"/>
          </a:p>
        </p:txBody>
      </p:sp>
    </p:spTree>
    <p:extLst>
      <p:ext uri="{BB962C8B-B14F-4D97-AF65-F5344CB8AC3E}">
        <p14:creationId xmlns:p14="http://schemas.microsoft.com/office/powerpoint/2010/main" val="6479789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1296</TotalTime>
  <Words>393</Words>
  <Application>Microsoft Office PowerPoint</Application>
  <PresentationFormat>عرض على الشاشة (3:4)‏</PresentationFormat>
  <Paragraphs>55</Paragraphs>
  <Slides>13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13</vt:i4>
      </vt:variant>
    </vt:vector>
  </HeadingPairs>
  <TitlesOfParts>
    <vt:vector size="20" baseType="lpstr">
      <vt:lpstr>Arial</vt:lpstr>
      <vt:lpstr>Calibri</vt:lpstr>
      <vt:lpstr>Candara</vt:lpstr>
      <vt:lpstr>Symbol</vt:lpstr>
      <vt:lpstr>Times New Roman</vt:lpstr>
      <vt:lpstr>Waveform</vt:lpstr>
      <vt:lpstr>Office Theme</vt:lpstr>
      <vt:lpstr>تابع تأثيث المسكن</vt:lpstr>
      <vt:lpstr>فن تجميل وتأثيث المسكن </vt:lpstr>
      <vt:lpstr>العوامل المؤثرة على التصميم الداخلي</vt:lpstr>
      <vt:lpstr>عناصر التصميم الداخلي الجيد</vt:lpstr>
      <vt:lpstr>تصميم الأبنية السكنية</vt:lpstr>
      <vt:lpstr>المساقط الأفقية</vt:lpstr>
      <vt:lpstr>أسس الترابط بين التصميم المعماري      والتصميم الداخلي</vt:lpstr>
      <vt:lpstr>تجهيز المسكن</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تعليم الطفل الارقام  والعد</dc:title>
  <dc:creator>EDU</dc:creator>
  <cp:lastModifiedBy>حساب Microsoft</cp:lastModifiedBy>
  <cp:revision>136</cp:revision>
  <dcterms:created xsi:type="dcterms:W3CDTF">2006-08-16T00:00:00Z</dcterms:created>
  <dcterms:modified xsi:type="dcterms:W3CDTF">2020-03-24T21:26:23Z</dcterms:modified>
</cp:coreProperties>
</file>